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64" r:id="rId2"/>
    <p:sldId id="616" r:id="rId3"/>
    <p:sldId id="622" r:id="rId4"/>
    <p:sldId id="621" r:id="rId5"/>
    <p:sldId id="623" r:id="rId6"/>
    <p:sldId id="620" r:id="rId7"/>
    <p:sldId id="624" r:id="rId8"/>
    <p:sldId id="619" r:id="rId9"/>
    <p:sldId id="625" r:id="rId10"/>
    <p:sldId id="626" r:id="rId11"/>
    <p:sldId id="627" r:id="rId12"/>
    <p:sldId id="628" r:id="rId13"/>
  </p:sldIdLst>
  <p:sldSz cx="12192000" cy="6858000"/>
  <p:notesSz cx="6797675" cy="9926638"/>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AFBF"/>
    <a:srgbClr val="EF2F58"/>
    <a:srgbClr val="CCC4BE"/>
    <a:srgbClr val="922426"/>
    <a:srgbClr val="1F355E"/>
    <a:srgbClr val="A72A21"/>
    <a:srgbClr val="FF6699"/>
    <a:srgbClr val="E94157"/>
    <a:srgbClr val="EF7622"/>
    <a:srgbClr val="FFAB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F4886E-133B-4866-92B3-09F9F0402F78}" v="421" dt="2020-09-28T19:57:38.686"/>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84" autoAdjust="0"/>
    <p:restoredTop sz="78463" autoAdjust="0"/>
  </p:normalViewPr>
  <p:slideViewPr>
    <p:cSldViewPr snapToGrid="0">
      <p:cViewPr varScale="1">
        <p:scale>
          <a:sx n="90" d="100"/>
          <a:sy n="90" d="100"/>
        </p:scale>
        <p:origin x="1674" y="66"/>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notesViewPr>
    <p:cSldViewPr snapToGrid="0">
      <p:cViewPr varScale="1">
        <p:scale>
          <a:sx n="55" d="100"/>
          <a:sy n="55" d="100"/>
        </p:scale>
        <p:origin x="202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RLAK Tomas" userId="63697617-b131-4aa2-821f-a0df49f9fcf7" providerId="ADAL" clId="{30368207-9602-4235-9AA8-075663BE07B9}"/>
    <pc:docChg chg="undo redo custSel addSld delSld modSld sldOrd">
      <pc:chgData name="SPRLAK Tomas" userId="63697617-b131-4aa2-821f-a0df49f9fcf7" providerId="ADAL" clId="{30368207-9602-4235-9AA8-075663BE07B9}" dt="2020-09-03T20:34:56.755" v="3638" actId="12"/>
      <pc:docMkLst>
        <pc:docMk/>
      </pc:docMkLst>
      <pc:sldChg chg="modSp mod">
        <pc:chgData name="SPRLAK Tomas" userId="63697617-b131-4aa2-821f-a0df49f9fcf7" providerId="ADAL" clId="{30368207-9602-4235-9AA8-075663BE07B9}" dt="2020-09-03T20:21:44.038" v="3160" actId="20577"/>
        <pc:sldMkLst>
          <pc:docMk/>
          <pc:sldMk cId="2605681251" sldId="470"/>
        </pc:sldMkLst>
        <pc:spChg chg="mod">
          <ac:chgData name="SPRLAK Tomas" userId="63697617-b131-4aa2-821f-a0df49f9fcf7" providerId="ADAL" clId="{30368207-9602-4235-9AA8-075663BE07B9}" dt="2020-09-03T20:21:44.038" v="3160" actId="20577"/>
          <ac:spMkLst>
            <pc:docMk/>
            <pc:sldMk cId="2605681251" sldId="470"/>
            <ac:spMk id="6" creationId="{E6E7F63A-3A83-4D46-B09C-5936286F3179}"/>
          </ac:spMkLst>
        </pc:spChg>
        <pc:spChg chg="mod">
          <ac:chgData name="SPRLAK Tomas" userId="63697617-b131-4aa2-821f-a0df49f9fcf7" providerId="ADAL" clId="{30368207-9602-4235-9AA8-075663BE07B9}" dt="2020-09-03T20:21:30.393" v="3142" actId="6549"/>
          <ac:spMkLst>
            <pc:docMk/>
            <pc:sldMk cId="2605681251" sldId="470"/>
            <ac:spMk id="11" creationId="{D2E90B8F-C321-4DAC-8EBD-7E1C309D6DEA}"/>
          </ac:spMkLst>
        </pc:spChg>
      </pc:sldChg>
      <pc:sldChg chg="modSp mod">
        <pc:chgData name="SPRLAK Tomas" userId="63697617-b131-4aa2-821f-a0df49f9fcf7" providerId="ADAL" clId="{30368207-9602-4235-9AA8-075663BE07B9}" dt="2020-09-03T20:33:59.838" v="3633" actId="12"/>
        <pc:sldMkLst>
          <pc:docMk/>
          <pc:sldMk cId="3198617641" sldId="479"/>
        </pc:sldMkLst>
        <pc:spChg chg="mod">
          <ac:chgData name="SPRLAK Tomas" userId="63697617-b131-4aa2-821f-a0df49f9fcf7" providerId="ADAL" clId="{30368207-9602-4235-9AA8-075663BE07B9}" dt="2020-09-03T20:32:33.455" v="3549" actId="20577"/>
          <ac:spMkLst>
            <pc:docMk/>
            <pc:sldMk cId="3198617641" sldId="479"/>
            <ac:spMk id="6" creationId="{E6E7F63A-3A83-4D46-B09C-5936286F3179}"/>
          </ac:spMkLst>
        </pc:spChg>
        <pc:spChg chg="mod">
          <ac:chgData name="SPRLAK Tomas" userId="63697617-b131-4aa2-821f-a0df49f9fcf7" providerId="ADAL" clId="{30368207-9602-4235-9AA8-075663BE07B9}" dt="2020-09-03T20:33:59.838" v="3633" actId="12"/>
          <ac:spMkLst>
            <pc:docMk/>
            <pc:sldMk cId="3198617641" sldId="479"/>
            <ac:spMk id="7" creationId="{901F28FC-B92D-4CA2-A93B-7BC57BDE688A}"/>
          </ac:spMkLst>
        </pc:spChg>
      </pc:sldChg>
      <pc:sldChg chg="add">
        <pc:chgData name="SPRLAK Tomas" userId="63697617-b131-4aa2-821f-a0df49f9fcf7" providerId="ADAL" clId="{30368207-9602-4235-9AA8-075663BE07B9}" dt="2020-09-03T14:25:07.059" v="366"/>
        <pc:sldMkLst>
          <pc:docMk/>
          <pc:sldMk cId="628589656" sldId="533"/>
        </pc:sldMkLst>
      </pc:sldChg>
      <pc:sldChg chg="del">
        <pc:chgData name="SPRLAK Tomas" userId="63697617-b131-4aa2-821f-a0df49f9fcf7" providerId="ADAL" clId="{30368207-9602-4235-9AA8-075663BE07B9}" dt="2020-09-03T14:25:00.237" v="365" actId="2696"/>
        <pc:sldMkLst>
          <pc:docMk/>
          <pc:sldMk cId="2184734630" sldId="533"/>
        </pc:sldMkLst>
      </pc:sldChg>
      <pc:sldChg chg="modSp mod modAnim">
        <pc:chgData name="SPRLAK Tomas" userId="63697617-b131-4aa2-821f-a0df49f9fcf7" providerId="ADAL" clId="{30368207-9602-4235-9AA8-075663BE07B9}" dt="2020-09-03T19:31:03.456" v="391" actId="20577"/>
        <pc:sldMkLst>
          <pc:docMk/>
          <pc:sldMk cId="2492036838" sldId="534"/>
        </pc:sldMkLst>
        <pc:spChg chg="mod">
          <ac:chgData name="SPRLAK Tomas" userId="63697617-b131-4aa2-821f-a0df49f9fcf7" providerId="ADAL" clId="{30368207-9602-4235-9AA8-075663BE07B9}" dt="2020-09-03T19:31:03.456" v="391" actId="20577"/>
          <ac:spMkLst>
            <pc:docMk/>
            <pc:sldMk cId="2492036838" sldId="534"/>
            <ac:spMk id="13" creationId="{3EC6E43C-38F8-4FAF-839C-2C55F093ED96}"/>
          </ac:spMkLst>
        </pc:spChg>
      </pc:sldChg>
      <pc:sldChg chg="modSp mod">
        <pc:chgData name="SPRLAK Tomas" userId="63697617-b131-4aa2-821f-a0df49f9fcf7" providerId="ADAL" clId="{30368207-9602-4235-9AA8-075663BE07B9}" dt="2020-09-03T20:04:23.330" v="1987" actId="20577"/>
        <pc:sldMkLst>
          <pc:docMk/>
          <pc:sldMk cId="1675116273" sldId="539"/>
        </pc:sldMkLst>
        <pc:spChg chg="mod">
          <ac:chgData name="SPRLAK Tomas" userId="63697617-b131-4aa2-821f-a0df49f9fcf7" providerId="ADAL" clId="{30368207-9602-4235-9AA8-075663BE07B9}" dt="2020-09-03T20:04:23.330" v="1987" actId="20577"/>
          <ac:spMkLst>
            <pc:docMk/>
            <pc:sldMk cId="1675116273" sldId="539"/>
            <ac:spMk id="11" creationId="{D2E90B8F-C321-4DAC-8EBD-7E1C309D6DEA}"/>
          </ac:spMkLst>
        </pc:spChg>
      </pc:sldChg>
      <pc:sldChg chg="modSp mod ord">
        <pc:chgData name="SPRLAK Tomas" userId="63697617-b131-4aa2-821f-a0df49f9fcf7" providerId="ADAL" clId="{30368207-9602-4235-9AA8-075663BE07B9}" dt="2020-09-03T20:03:50.804" v="1959" actId="20577"/>
        <pc:sldMkLst>
          <pc:docMk/>
          <pc:sldMk cId="2067237259" sldId="540"/>
        </pc:sldMkLst>
        <pc:spChg chg="mod">
          <ac:chgData name="SPRLAK Tomas" userId="63697617-b131-4aa2-821f-a0df49f9fcf7" providerId="ADAL" clId="{30368207-9602-4235-9AA8-075663BE07B9}" dt="2020-09-03T20:03:50.804" v="1959" actId="20577"/>
          <ac:spMkLst>
            <pc:docMk/>
            <pc:sldMk cId="2067237259" sldId="540"/>
            <ac:spMk id="11" creationId="{D2E90B8F-C321-4DAC-8EBD-7E1C309D6DEA}"/>
          </ac:spMkLst>
        </pc:spChg>
        <pc:picChg chg="mod">
          <ac:chgData name="SPRLAK Tomas" userId="63697617-b131-4aa2-821f-a0df49f9fcf7" providerId="ADAL" clId="{30368207-9602-4235-9AA8-075663BE07B9}" dt="2020-09-03T20:03:02.787" v="1937" actId="1076"/>
          <ac:picMkLst>
            <pc:docMk/>
            <pc:sldMk cId="2067237259" sldId="540"/>
            <ac:picMk id="3" creationId="{BEC5F608-D43F-4313-9163-4AF67AD87488}"/>
          </ac:picMkLst>
        </pc:picChg>
      </pc:sldChg>
      <pc:sldChg chg="modSp mod ord">
        <pc:chgData name="SPRLAK Tomas" userId="63697617-b131-4aa2-821f-a0df49f9fcf7" providerId="ADAL" clId="{30368207-9602-4235-9AA8-075663BE07B9}" dt="2020-09-03T20:03:12.212" v="1941" actId="20577"/>
        <pc:sldMkLst>
          <pc:docMk/>
          <pc:sldMk cId="2573211150" sldId="541"/>
        </pc:sldMkLst>
        <pc:spChg chg="mod">
          <ac:chgData name="SPRLAK Tomas" userId="63697617-b131-4aa2-821f-a0df49f9fcf7" providerId="ADAL" clId="{30368207-9602-4235-9AA8-075663BE07B9}" dt="2020-09-03T20:03:12.212" v="1941" actId="20577"/>
          <ac:spMkLst>
            <pc:docMk/>
            <pc:sldMk cId="2573211150" sldId="541"/>
            <ac:spMk id="11" creationId="{D2E90B8F-C321-4DAC-8EBD-7E1C309D6DEA}"/>
          </ac:spMkLst>
        </pc:spChg>
      </pc:sldChg>
      <pc:sldChg chg="modSp mod">
        <pc:chgData name="SPRLAK Tomas" userId="63697617-b131-4aa2-821f-a0df49f9fcf7" providerId="ADAL" clId="{30368207-9602-4235-9AA8-075663BE07B9}" dt="2020-09-03T20:13:57.727" v="2877" actId="20577"/>
        <pc:sldMkLst>
          <pc:docMk/>
          <pc:sldMk cId="3108503859" sldId="543"/>
        </pc:sldMkLst>
        <pc:spChg chg="mod">
          <ac:chgData name="SPRLAK Tomas" userId="63697617-b131-4aa2-821f-a0df49f9fcf7" providerId="ADAL" clId="{30368207-9602-4235-9AA8-075663BE07B9}" dt="2020-09-03T20:13:57.727" v="2877" actId="20577"/>
          <ac:spMkLst>
            <pc:docMk/>
            <pc:sldMk cId="3108503859" sldId="543"/>
            <ac:spMk id="11" creationId="{D2E90B8F-C321-4DAC-8EBD-7E1C309D6DEA}"/>
          </ac:spMkLst>
        </pc:spChg>
      </pc:sldChg>
      <pc:sldChg chg="modSp mod ord">
        <pc:chgData name="SPRLAK Tomas" userId="63697617-b131-4aa2-821f-a0df49f9fcf7" providerId="ADAL" clId="{30368207-9602-4235-9AA8-075663BE07B9}" dt="2020-09-03T20:17:12.398" v="3006"/>
        <pc:sldMkLst>
          <pc:docMk/>
          <pc:sldMk cId="1390484719" sldId="545"/>
        </pc:sldMkLst>
        <pc:spChg chg="mod">
          <ac:chgData name="SPRLAK Tomas" userId="63697617-b131-4aa2-821f-a0df49f9fcf7" providerId="ADAL" clId="{30368207-9602-4235-9AA8-075663BE07B9}" dt="2020-09-03T20:09:14.131" v="2495" actId="20577"/>
          <ac:spMkLst>
            <pc:docMk/>
            <pc:sldMk cId="1390484719" sldId="545"/>
            <ac:spMk id="11" creationId="{D2E90B8F-C321-4DAC-8EBD-7E1C309D6DEA}"/>
          </ac:spMkLst>
        </pc:spChg>
      </pc:sldChg>
      <pc:sldChg chg="del">
        <pc:chgData name="SPRLAK Tomas" userId="63697617-b131-4aa2-821f-a0df49f9fcf7" providerId="ADAL" clId="{30368207-9602-4235-9AA8-075663BE07B9}" dt="2020-09-03T20:09:24.750" v="2497" actId="47"/>
        <pc:sldMkLst>
          <pc:docMk/>
          <pc:sldMk cId="840458071" sldId="546"/>
        </pc:sldMkLst>
      </pc:sldChg>
      <pc:sldChg chg="del">
        <pc:chgData name="SPRLAK Tomas" userId="63697617-b131-4aa2-821f-a0df49f9fcf7" providerId="ADAL" clId="{30368207-9602-4235-9AA8-075663BE07B9}" dt="2020-09-03T20:09:20.180" v="2496" actId="47"/>
        <pc:sldMkLst>
          <pc:docMk/>
          <pc:sldMk cId="1757478673" sldId="548"/>
        </pc:sldMkLst>
      </pc:sldChg>
      <pc:sldChg chg="modSp mod">
        <pc:chgData name="SPRLAK Tomas" userId="63697617-b131-4aa2-821f-a0df49f9fcf7" providerId="ADAL" clId="{30368207-9602-4235-9AA8-075663BE07B9}" dt="2020-09-03T14:27:11.768" v="370" actId="20577"/>
        <pc:sldMkLst>
          <pc:docMk/>
          <pc:sldMk cId="1026972280" sldId="549"/>
        </pc:sldMkLst>
        <pc:spChg chg="mod">
          <ac:chgData name="SPRLAK Tomas" userId="63697617-b131-4aa2-821f-a0df49f9fcf7" providerId="ADAL" clId="{30368207-9602-4235-9AA8-075663BE07B9}" dt="2020-09-03T14:27:11.768" v="370" actId="20577"/>
          <ac:spMkLst>
            <pc:docMk/>
            <pc:sldMk cId="1026972280" sldId="549"/>
            <ac:spMk id="5" creationId="{C6CF56FA-187A-4D73-95AB-CC6873719DB6}"/>
          </ac:spMkLst>
        </pc:spChg>
      </pc:sldChg>
      <pc:sldChg chg="addSp delSp modSp mod">
        <pc:chgData name="SPRLAK Tomas" userId="63697617-b131-4aa2-821f-a0df49f9fcf7" providerId="ADAL" clId="{30368207-9602-4235-9AA8-075663BE07B9}" dt="2020-09-03T20:08:24.490" v="2444" actId="20577"/>
        <pc:sldMkLst>
          <pc:docMk/>
          <pc:sldMk cId="4057272081" sldId="564"/>
        </pc:sldMkLst>
        <pc:spChg chg="add mod">
          <ac:chgData name="SPRLAK Tomas" userId="63697617-b131-4aa2-821f-a0df49f9fcf7" providerId="ADAL" clId="{30368207-9602-4235-9AA8-075663BE07B9}" dt="2020-09-03T20:08:24.490" v="2444" actId="20577"/>
          <ac:spMkLst>
            <pc:docMk/>
            <pc:sldMk cId="4057272081" sldId="564"/>
            <ac:spMk id="13" creationId="{59D96BB8-68D1-4E1E-90F7-3037EB26EBF8}"/>
          </ac:spMkLst>
        </pc:spChg>
        <pc:spChg chg="mod">
          <ac:chgData name="SPRLAK Tomas" userId="63697617-b131-4aa2-821f-a0df49f9fcf7" providerId="ADAL" clId="{30368207-9602-4235-9AA8-075663BE07B9}" dt="2020-09-03T20:07:19.475" v="2209" actId="1076"/>
          <ac:spMkLst>
            <pc:docMk/>
            <pc:sldMk cId="4057272081" sldId="564"/>
            <ac:spMk id="19" creationId="{3D1A3ACF-3D79-444D-B90C-60E0329AC28E}"/>
          </ac:spMkLst>
        </pc:spChg>
        <pc:picChg chg="add mod">
          <ac:chgData name="SPRLAK Tomas" userId="63697617-b131-4aa2-821f-a0df49f9fcf7" providerId="ADAL" clId="{30368207-9602-4235-9AA8-075663BE07B9}" dt="2020-09-03T14:09:23.394" v="115" actId="14100"/>
          <ac:picMkLst>
            <pc:docMk/>
            <pc:sldMk cId="4057272081" sldId="564"/>
            <ac:picMk id="5" creationId="{2B5E003B-3505-4DC3-BEFA-AADB5574BA93}"/>
          </ac:picMkLst>
        </pc:picChg>
        <pc:picChg chg="del">
          <ac:chgData name="SPRLAK Tomas" userId="63697617-b131-4aa2-821f-a0df49f9fcf7" providerId="ADAL" clId="{30368207-9602-4235-9AA8-075663BE07B9}" dt="2020-09-03T14:09:14.506" v="112" actId="478"/>
          <ac:picMkLst>
            <pc:docMk/>
            <pc:sldMk cId="4057272081" sldId="564"/>
            <ac:picMk id="15" creationId="{609E6BB3-A863-4C2B-A4CE-C368E9777E81}"/>
          </ac:picMkLst>
        </pc:picChg>
        <pc:picChg chg="mod">
          <ac:chgData name="SPRLAK Tomas" userId="63697617-b131-4aa2-821f-a0df49f9fcf7" providerId="ADAL" clId="{30368207-9602-4235-9AA8-075663BE07B9}" dt="2020-09-03T20:07:19.475" v="2209" actId="1076"/>
          <ac:picMkLst>
            <pc:docMk/>
            <pc:sldMk cId="4057272081" sldId="564"/>
            <ac:picMk id="18" creationId="{A54B36D9-9A66-4FD2-A842-56D6A76CF9C6}"/>
          </ac:picMkLst>
        </pc:picChg>
      </pc:sldChg>
      <pc:sldChg chg="ord">
        <pc:chgData name="SPRLAK Tomas" userId="63697617-b131-4aa2-821f-a0df49f9fcf7" providerId="ADAL" clId="{30368207-9602-4235-9AA8-075663BE07B9}" dt="2020-09-03T20:08:39.908" v="2446"/>
        <pc:sldMkLst>
          <pc:docMk/>
          <pc:sldMk cId="3836699863" sldId="565"/>
        </pc:sldMkLst>
      </pc:sldChg>
      <pc:sldChg chg="modSp mod">
        <pc:chgData name="SPRLAK Tomas" userId="63697617-b131-4aa2-821f-a0df49f9fcf7" providerId="ADAL" clId="{30368207-9602-4235-9AA8-075663BE07B9}" dt="2020-09-03T14:16:22.289" v="248" actId="14100"/>
        <pc:sldMkLst>
          <pc:docMk/>
          <pc:sldMk cId="1597637497" sldId="566"/>
        </pc:sldMkLst>
        <pc:spChg chg="mod">
          <ac:chgData name="SPRLAK Tomas" userId="63697617-b131-4aa2-821f-a0df49f9fcf7" providerId="ADAL" clId="{30368207-9602-4235-9AA8-075663BE07B9}" dt="2020-09-03T14:16:22.289" v="248" actId="14100"/>
          <ac:spMkLst>
            <pc:docMk/>
            <pc:sldMk cId="1597637497" sldId="566"/>
            <ac:spMk id="3" creationId="{CB4A92AC-EF55-4CC9-82F5-2FE7B10D23DF}"/>
          </ac:spMkLst>
        </pc:spChg>
      </pc:sldChg>
      <pc:sldChg chg="modSp mod">
        <pc:chgData name="SPRLAK Tomas" userId="63697617-b131-4aa2-821f-a0df49f9fcf7" providerId="ADAL" clId="{30368207-9602-4235-9AA8-075663BE07B9}" dt="2020-09-03T19:57:53.312" v="1876" actId="108"/>
        <pc:sldMkLst>
          <pc:docMk/>
          <pc:sldMk cId="2070553802" sldId="580"/>
        </pc:sldMkLst>
        <pc:spChg chg="mod">
          <ac:chgData name="SPRLAK Tomas" userId="63697617-b131-4aa2-821f-a0df49f9fcf7" providerId="ADAL" clId="{30368207-9602-4235-9AA8-075663BE07B9}" dt="2020-09-03T19:57:53.312" v="1876" actId="108"/>
          <ac:spMkLst>
            <pc:docMk/>
            <pc:sldMk cId="2070553802" sldId="580"/>
            <ac:spMk id="18" creationId="{6F1DB9BD-CD4D-47C1-AA50-1700E539F9CB}"/>
          </ac:spMkLst>
        </pc:spChg>
      </pc:sldChg>
      <pc:sldChg chg="ord">
        <pc:chgData name="SPRLAK Tomas" userId="63697617-b131-4aa2-821f-a0df49f9fcf7" providerId="ADAL" clId="{30368207-9602-4235-9AA8-075663BE07B9}" dt="2020-09-03T20:31:55.995" v="3487"/>
        <pc:sldMkLst>
          <pc:docMk/>
          <pc:sldMk cId="2411166478" sldId="581"/>
        </pc:sldMkLst>
      </pc:sldChg>
      <pc:sldChg chg="addSp delSp modSp mod">
        <pc:chgData name="SPRLAK Tomas" userId="63697617-b131-4aa2-821f-a0df49f9fcf7" providerId="ADAL" clId="{30368207-9602-4235-9AA8-075663BE07B9}" dt="2020-09-03T20:00:15.736" v="1902" actId="14100"/>
        <pc:sldMkLst>
          <pc:docMk/>
          <pc:sldMk cId="3896622140" sldId="591"/>
        </pc:sldMkLst>
        <pc:spChg chg="add mod">
          <ac:chgData name="SPRLAK Tomas" userId="63697617-b131-4aa2-821f-a0df49f9fcf7" providerId="ADAL" clId="{30368207-9602-4235-9AA8-075663BE07B9}" dt="2020-09-03T20:00:15.736" v="1902" actId="14100"/>
          <ac:spMkLst>
            <pc:docMk/>
            <pc:sldMk cId="3896622140" sldId="591"/>
            <ac:spMk id="11" creationId="{0702A56F-7191-442F-BA9A-1B737A2D38CE}"/>
          </ac:spMkLst>
        </pc:spChg>
        <pc:picChg chg="add mod">
          <ac:chgData name="SPRLAK Tomas" userId="63697617-b131-4aa2-821f-a0df49f9fcf7" providerId="ADAL" clId="{30368207-9602-4235-9AA8-075663BE07B9}" dt="2020-09-03T19:59:48.610" v="1897" actId="1038"/>
          <ac:picMkLst>
            <pc:docMk/>
            <pc:sldMk cId="3896622140" sldId="591"/>
            <ac:picMk id="5" creationId="{C6678C40-70B5-4321-A1C0-7D7AC2A24B29}"/>
          </ac:picMkLst>
        </pc:picChg>
        <pc:picChg chg="del">
          <ac:chgData name="SPRLAK Tomas" userId="63697617-b131-4aa2-821f-a0df49f9fcf7" providerId="ADAL" clId="{30368207-9602-4235-9AA8-075663BE07B9}" dt="2020-09-03T19:59:02.839" v="1877" actId="478"/>
          <ac:picMkLst>
            <pc:docMk/>
            <pc:sldMk cId="3896622140" sldId="591"/>
            <ac:picMk id="6" creationId="{59A6C51F-8AF8-479B-A819-022D75109937}"/>
          </ac:picMkLst>
        </pc:picChg>
        <pc:picChg chg="add mod">
          <ac:chgData name="SPRLAK Tomas" userId="63697617-b131-4aa2-821f-a0df49f9fcf7" providerId="ADAL" clId="{30368207-9602-4235-9AA8-075663BE07B9}" dt="2020-09-03T19:59:41.874" v="1883" actId="1076"/>
          <ac:picMkLst>
            <pc:docMk/>
            <pc:sldMk cId="3896622140" sldId="591"/>
            <ac:picMk id="10" creationId="{C16DC36B-6E3A-419C-84D5-8FE5E6F3758C}"/>
          </ac:picMkLst>
        </pc:picChg>
      </pc:sldChg>
      <pc:sldChg chg="del">
        <pc:chgData name="SPRLAK Tomas" userId="63697617-b131-4aa2-821f-a0df49f9fcf7" providerId="ADAL" clId="{30368207-9602-4235-9AA8-075663BE07B9}" dt="2020-09-03T14:25:00.237" v="365" actId="2696"/>
        <pc:sldMkLst>
          <pc:docMk/>
          <pc:sldMk cId="1335313555" sldId="597"/>
        </pc:sldMkLst>
      </pc:sldChg>
      <pc:sldChg chg="add">
        <pc:chgData name="SPRLAK Tomas" userId="63697617-b131-4aa2-821f-a0df49f9fcf7" providerId="ADAL" clId="{30368207-9602-4235-9AA8-075663BE07B9}" dt="2020-09-03T14:25:07.059" v="366"/>
        <pc:sldMkLst>
          <pc:docMk/>
          <pc:sldMk cId="2036498921" sldId="597"/>
        </pc:sldMkLst>
      </pc:sldChg>
      <pc:sldChg chg="modSp add mod modAnim">
        <pc:chgData name="SPRLAK Tomas" userId="63697617-b131-4aa2-821f-a0df49f9fcf7" providerId="ADAL" clId="{30368207-9602-4235-9AA8-075663BE07B9}" dt="2020-09-03T14:07:16.130" v="111" actId="20577"/>
        <pc:sldMkLst>
          <pc:docMk/>
          <pc:sldMk cId="3392865229" sldId="600"/>
        </pc:sldMkLst>
        <pc:spChg chg="mod">
          <ac:chgData name="SPRLAK Tomas" userId="63697617-b131-4aa2-821f-a0df49f9fcf7" providerId="ADAL" clId="{30368207-9602-4235-9AA8-075663BE07B9}" dt="2020-09-03T14:02:42.721" v="24" actId="5793"/>
          <ac:spMkLst>
            <pc:docMk/>
            <pc:sldMk cId="3392865229" sldId="600"/>
            <ac:spMk id="6" creationId="{E6E7F63A-3A83-4D46-B09C-5936286F3179}"/>
          </ac:spMkLst>
        </pc:spChg>
        <pc:spChg chg="mod">
          <ac:chgData name="SPRLAK Tomas" userId="63697617-b131-4aa2-821f-a0df49f9fcf7" providerId="ADAL" clId="{30368207-9602-4235-9AA8-075663BE07B9}" dt="2020-09-03T14:07:16.130" v="111" actId="20577"/>
          <ac:spMkLst>
            <pc:docMk/>
            <pc:sldMk cId="3392865229" sldId="600"/>
            <ac:spMk id="11" creationId="{D2E90B8F-C321-4DAC-8EBD-7E1C309D6DEA}"/>
          </ac:spMkLst>
        </pc:spChg>
      </pc:sldChg>
      <pc:sldChg chg="modSp add mod ord">
        <pc:chgData name="SPRLAK Tomas" userId="63697617-b131-4aa2-821f-a0df49f9fcf7" providerId="ADAL" clId="{30368207-9602-4235-9AA8-075663BE07B9}" dt="2020-09-03T14:17:01.084" v="276"/>
        <pc:sldMkLst>
          <pc:docMk/>
          <pc:sldMk cId="832179754" sldId="601"/>
        </pc:sldMkLst>
        <pc:spChg chg="mod">
          <ac:chgData name="SPRLAK Tomas" userId="63697617-b131-4aa2-821f-a0df49f9fcf7" providerId="ADAL" clId="{30368207-9602-4235-9AA8-075663BE07B9}" dt="2020-09-03T14:16:50.753" v="272" actId="20577"/>
          <ac:spMkLst>
            <pc:docMk/>
            <pc:sldMk cId="832179754" sldId="601"/>
            <ac:spMk id="2" creationId="{487FD244-3E9C-4DC4-A762-821D6E13C43C}"/>
          </ac:spMkLst>
        </pc:spChg>
        <pc:spChg chg="mod">
          <ac:chgData name="SPRLAK Tomas" userId="63697617-b131-4aa2-821f-a0df49f9fcf7" providerId="ADAL" clId="{30368207-9602-4235-9AA8-075663BE07B9}" dt="2020-09-03T14:16:58.831" v="274" actId="20577"/>
          <ac:spMkLst>
            <pc:docMk/>
            <pc:sldMk cId="832179754" sldId="601"/>
            <ac:spMk id="5" creationId="{C6CF56FA-187A-4D73-95AB-CC6873719DB6}"/>
          </ac:spMkLst>
        </pc:spChg>
      </pc:sldChg>
      <pc:sldChg chg="modSp add mod">
        <pc:chgData name="SPRLAK Tomas" userId="63697617-b131-4aa2-821f-a0df49f9fcf7" providerId="ADAL" clId="{30368207-9602-4235-9AA8-075663BE07B9}" dt="2020-09-03T20:34:36.863" v="3636" actId="20577"/>
        <pc:sldMkLst>
          <pc:docMk/>
          <pc:sldMk cId="3657997806" sldId="602"/>
        </pc:sldMkLst>
        <pc:spChg chg="mod">
          <ac:chgData name="SPRLAK Tomas" userId="63697617-b131-4aa2-821f-a0df49f9fcf7" providerId="ADAL" clId="{30368207-9602-4235-9AA8-075663BE07B9}" dt="2020-09-03T14:22:07.064" v="309" actId="20577"/>
          <ac:spMkLst>
            <pc:docMk/>
            <pc:sldMk cId="3657997806" sldId="602"/>
            <ac:spMk id="6" creationId="{E6E7F63A-3A83-4D46-B09C-5936286F3179}"/>
          </ac:spMkLst>
        </pc:spChg>
        <pc:spChg chg="mod">
          <ac:chgData name="SPRLAK Tomas" userId="63697617-b131-4aa2-821f-a0df49f9fcf7" providerId="ADAL" clId="{30368207-9602-4235-9AA8-075663BE07B9}" dt="2020-09-03T20:34:36.863" v="3636" actId="20577"/>
          <ac:spMkLst>
            <pc:docMk/>
            <pc:sldMk cId="3657997806" sldId="602"/>
            <ac:spMk id="11" creationId="{D2E90B8F-C321-4DAC-8EBD-7E1C309D6DEA}"/>
          </ac:spMkLst>
        </pc:spChg>
      </pc:sldChg>
      <pc:sldChg chg="modSp add mod">
        <pc:chgData name="SPRLAK Tomas" userId="63697617-b131-4aa2-821f-a0df49f9fcf7" providerId="ADAL" clId="{30368207-9602-4235-9AA8-075663BE07B9}" dt="2020-09-03T20:24:38.681" v="3268" actId="12"/>
        <pc:sldMkLst>
          <pc:docMk/>
          <pc:sldMk cId="1806845643" sldId="603"/>
        </pc:sldMkLst>
        <pc:spChg chg="mod">
          <ac:chgData name="SPRLAK Tomas" userId="63697617-b131-4aa2-821f-a0df49f9fcf7" providerId="ADAL" clId="{30368207-9602-4235-9AA8-075663BE07B9}" dt="2020-09-03T20:24:38.681" v="3268" actId="12"/>
          <ac:spMkLst>
            <pc:docMk/>
            <pc:sldMk cId="1806845643" sldId="603"/>
            <ac:spMk id="11" creationId="{D2E90B8F-C321-4DAC-8EBD-7E1C309D6DEA}"/>
          </ac:spMkLst>
        </pc:spChg>
      </pc:sldChg>
      <pc:sldChg chg="modSp add mod">
        <pc:chgData name="SPRLAK Tomas" userId="63697617-b131-4aa2-821f-a0df49f9fcf7" providerId="ADAL" clId="{30368207-9602-4235-9AA8-075663BE07B9}" dt="2020-09-03T20:34:56.755" v="3638" actId="12"/>
        <pc:sldMkLst>
          <pc:docMk/>
          <pc:sldMk cId="1027815198" sldId="604"/>
        </pc:sldMkLst>
        <pc:spChg chg="mod">
          <ac:chgData name="SPRLAK Tomas" userId="63697617-b131-4aa2-821f-a0df49f9fcf7" providerId="ADAL" clId="{30368207-9602-4235-9AA8-075663BE07B9}" dt="2020-09-03T20:34:56.755" v="3638" actId="12"/>
          <ac:spMkLst>
            <pc:docMk/>
            <pc:sldMk cId="1027815198" sldId="604"/>
            <ac:spMk id="11" creationId="{D2E90B8F-C321-4DAC-8EBD-7E1C309D6DEA}"/>
          </ac:spMkLst>
        </pc:spChg>
      </pc:sldChg>
      <pc:sldChg chg="addSp delSp modSp add mod ord modClrScheme chgLayout">
        <pc:chgData name="SPRLAK Tomas" userId="63697617-b131-4aa2-821f-a0df49f9fcf7" providerId="ADAL" clId="{30368207-9602-4235-9AA8-075663BE07B9}" dt="2020-09-03T20:11:57.434" v="2681" actId="20577"/>
        <pc:sldMkLst>
          <pc:docMk/>
          <pc:sldMk cId="883952062" sldId="605"/>
        </pc:sldMkLst>
        <pc:spChg chg="add del mod ord">
          <ac:chgData name="SPRLAK Tomas" userId="63697617-b131-4aa2-821f-a0df49f9fcf7" providerId="ADAL" clId="{30368207-9602-4235-9AA8-075663BE07B9}" dt="2020-09-03T20:09:59.943" v="2500" actId="478"/>
          <ac:spMkLst>
            <pc:docMk/>
            <pc:sldMk cId="883952062" sldId="605"/>
            <ac:spMk id="3" creationId="{E4AC5BEF-2940-427B-9793-F138D1952E5F}"/>
          </ac:spMkLst>
        </pc:spChg>
        <pc:spChg chg="add mod ord">
          <ac:chgData name="SPRLAK Tomas" userId="63697617-b131-4aa2-821f-a0df49f9fcf7" providerId="ADAL" clId="{30368207-9602-4235-9AA8-075663BE07B9}" dt="2020-09-03T20:11:57.434" v="2681" actId="20577"/>
          <ac:spMkLst>
            <pc:docMk/>
            <pc:sldMk cId="883952062" sldId="605"/>
            <ac:spMk id="5" creationId="{178C28D8-4D20-4AC0-9418-E529A47F7A6D}"/>
          </ac:spMkLst>
        </pc:spChg>
        <pc:spChg chg="mod">
          <ac:chgData name="SPRLAK Tomas" userId="63697617-b131-4aa2-821f-a0df49f9fcf7" providerId="ADAL" clId="{30368207-9602-4235-9AA8-075663BE07B9}" dt="2020-09-03T14:23:41.433" v="351" actId="20577"/>
          <ac:spMkLst>
            <pc:docMk/>
            <pc:sldMk cId="883952062" sldId="605"/>
            <ac:spMk id="6" creationId="{E6E7F63A-3A83-4D46-B09C-5936286F3179}"/>
          </ac:spMkLst>
        </pc:spChg>
        <pc:spChg chg="del mod">
          <ac:chgData name="SPRLAK Tomas" userId="63697617-b131-4aa2-821f-a0df49f9fcf7" providerId="ADAL" clId="{30368207-9602-4235-9AA8-075663BE07B9}" dt="2020-09-03T20:09:38.271" v="2498" actId="478"/>
          <ac:spMkLst>
            <pc:docMk/>
            <pc:sldMk cId="883952062" sldId="605"/>
            <ac:spMk id="11" creationId="{D2E90B8F-C321-4DAC-8EBD-7E1C309D6DEA}"/>
          </ac:spMkLst>
        </pc:spChg>
      </pc:sldChg>
      <pc:sldChg chg="addSp delSp modSp add mod ord modClrScheme chgLayout">
        <pc:chgData name="SPRLAK Tomas" userId="63697617-b131-4aa2-821f-a0df49f9fcf7" providerId="ADAL" clId="{30368207-9602-4235-9AA8-075663BE07B9}" dt="2020-09-03T19:36:30.457" v="939"/>
        <pc:sldMkLst>
          <pc:docMk/>
          <pc:sldMk cId="2514103090" sldId="606"/>
        </pc:sldMkLst>
        <pc:spChg chg="add del mod ord">
          <ac:chgData name="SPRLAK Tomas" userId="63697617-b131-4aa2-821f-a0df49f9fcf7" providerId="ADAL" clId="{30368207-9602-4235-9AA8-075663BE07B9}" dt="2020-09-03T19:31:57.595" v="395" actId="478"/>
          <ac:spMkLst>
            <pc:docMk/>
            <pc:sldMk cId="2514103090" sldId="606"/>
            <ac:spMk id="2" creationId="{C669CAA4-A8FB-4D9B-AAE8-280A16C67096}"/>
          </ac:spMkLst>
        </pc:spChg>
        <pc:spChg chg="mod">
          <ac:chgData name="SPRLAK Tomas" userId="63697617-b131-4aa2-821f-a0df49f9fcf7" providerId="ADAL" clId="{30368207-9602-4235-9AA8-075663BE07B9}" dt="2020-09-03T19:32:02.220" v="407" actId="20577"/>
          <ac:spMkLst>
            <pc:docMk/>
            <pc:sldMk cId="2514103090" sldId="606"/>
            <ac:spMk id="4" creationId="{ABB06C65-CD71-43F4-9848-AE92B9724898}"/>
          </ac:spMkLst>
        </pc:spChg>
        <pc:spChg chg="add mod ord">
          <ac:chgData name="SPRLAK Tomas" userId="63697617-b131-4aa2-821f-a0df49f9fcf7" providerId="ADAL" clId="{30368207-9602-4235-9AA8-075663BE07B9}" dt="2020-09-03T19:36:23.392" v="937" actId="20577"/>
          <ac:spMkLst>
            <pc:docMk/>
            <pc:sldMk cId="2514103090" sldId="606"/>
            <ac:spMk id="5" creationId="{6A730956-05EA-437A-989E-6E2E544A61E6}"/>
          </ac:spMkLst>
        </pc:spChg>
        <pc:picChg chg="del">
          <ac:chgData name="SPRLAK Tomas" userId="63697617-b131-4aa2-821f-a0df49f9fcf7" providerId="ADAL" clId="{30368207-9602-4235-9AA8-075663BE07B9}" dt="2020-09-03T19:31:33.706" v="393" actId="478"/>
          <ac:picMkLst>
            <pc:docMk/>
            <pc:sldMk cId="2514103090" sldId="606"/>
            <ac:picMk id="6" creationId="{00000000-0000-0000-0000-000000000000}"/>
          </ac:picMkLst>
        </pc:picChg>
      </pc:sldChg>
      <pc:sldChg chg="modSp add mod">
        <pc:chgData name="SPRLAK Tomas" userId="63697617-b131-4aa2-821f-a0df49f9fcf7" providerId="ADAL" clId="{30368207-9602-4235-9AA8-075663BE07B9}" dt="2020-09-03T19:57:45.649" v="1873" actId="113"/>
        <pc:sldMkLst>
          <pc:docMk/>
          <pc:sldMk cId="1653117870" sldId="607"/>
        </pc:sldMkLst>
        <pc:spChg chg="mod">
          <ac:chgData name="SPRLAK Tomas" userId="63697617-b131-4aa2-821f-a0df49f9fcf7" providerId="ADAL" clId="{30368207-9602-4235-9AA8-075663BE07B9}" dt="2020-09-03T19:40:07.791" v="1431" actId="20577"/>
          <ac:spMkLst>
            <pc:docMk/>
            <pc:sldMk cId="1653117870" sldId="607"/>
            <ac:spMk id="4" creationId="{ABB06C65-CD71-43F4-9848-AE92B9724898}"/>
          </ac:spMkLst>
        </pc:spChg>
        <pc:spChg chg="mod">
          <ac:chgData name="SPRLAK Tomas" userId="63697617-b131-4aa2-821f-a0df49f9fcf7" providerId="ADAL" clId="{30368207-9602-4235-9AA8-075663BE07B9}" dt="2020-09-03T19:57:45.649" v="1873" actId="113"/>
          <ac:spMkLst>
            <pc:docMk/>
            <pc:sldMk cId="1653117870" sldId="607"/>
            <ac:spMk id="18" creationId="{6F1DB9BD-CD4D-47C1-AA50-1700E539F9CB}"/>
          </ac:spMkLst>
        </pc:spChg>
      </pc:sldChg>
      <pc:sldChg chg="modSp add del mod">
        <pc:chgData name="SPRLAK Tomas" userId="63697617-b131-4aa2-821f-a0df49f9fcf7" providerId="ADAL" clId="{30368207-9602-4235-9AA8-075663BE07B9}" dt="2020-09-03T19:37:01.684" v="957" actId="47"/>
        <pc:sldMkLst>
          <pc:docMk/>
          <pc:sldMk cId="2413303883" sldId="607"/>
        </pc:sldMkLst>
        <pc:spChg chg="mod">
          <ac:chgData name="SPRLAK Tomas" userId="63697617-b131-4aa2-821f-a0df49f9fcf7" providerId="ADAL" clId="{30368207-9602-4235-9AA8-075663BE07B9}" dt="2020-09-03T19:36:58.947" v="956" actId="20577"/>
          <ac:spMkLst>
            <pc:docMk/>
            <pc:sldMk cId="2413303883" sldId="607"/>
            <ac:spMk id="4" creationId="{ABB06C65-CD71-43F4-9848-AE92B9724898}"/>
          </ac:spMkLst>
        </pc:spChg>
      </pc:sldChg>
      <pc:sldChg chg="modSp add mod modNotesTx">
        <pc:chgData name="SPRLAK Tomas" userId="63697617-b131-4aa2-821f-a0df49f9fcf7" providerId="ADAL" clId="{30368207-9602-4235-9AA8-075663BE07B9}" dt="2020-09-03T19:57:38.973" v="1870" actId="114"/>
        <pc:sldMkLst>
          <pc:docMk/>
          <pc:sldMk cId="4001604307" sldId="608"/>
        </pc:sldMkLst>
        <pc:spChg chg="mod">
          <ac:chgData name="SPRLAK Tomas" userId="63697617-b131-4aa2-821f-a0df49f9fcf7" providerId="ADAL" clId="{30368207-9602-4235-9AA8-075663BE07B9}" dt="2020-09-03T19:57:38.973" v="1870" actId="114"/>
          <ac:spMkLst>
            <pc:docMk/>
            <pc:sldMk cId="4001604307" sldId="608"/>
            <ac:spMk id="18" creationId="{6F1DB9BD-CD4D-47C1-AA50-1700E539F9CB}"/>
          </ac:spMkLst>
        </pc:spChg>
      </pc:sldChg>
      <pc:sldChg chg="modSp add mod modNotesTx">
        <pc:chgData name="SPRLAK Tomas" userId="63697617-b131-4aa2-821f-a0df49f9fcf7" providerId="ADAL" clId="{30368207-9602-4235-9AA8-075663BE07B9}" dt="2020-09-03T19:55:41.222" v="1757" actId="113"/>
        <pc:sldMkLst>
          <pc:docMk/>
          <pc:sldMk cId="2961348671" sldId="609"/>
        </pc:sldMkLst>
        <pc:spChg chg="mod">
          <ac:chgData name="SPRLAK Tomas" userId="63697617-b131-4aa2-821f-a0df49f9fcf7" providerId="ADAL" clId="{30368207-9602-4235-9AA8-075663BE07B9}" dt="2020-09-03T19:47:08.608" v="1580" actId="20577"/>
          <ac:spMkLst>
            <pc:docMk/>
            <pc:sldMk cId="2961348671" sldId="609"/>
            <ac:spMk id="4" creationId="{ABB06C65-CD71-43F4-9848-AE92B9724898}"/>
          </ac:spMkLst>
        </pc:spChg>
        <pc:spChg chg="mod">
          <ac:chgData name="SPRLAK Tomas" userId="63697617-b131-4aa2-821f-a0df49f9fcf7" providerId="ADAL" clId="{30368207-9602-4235-9AA8-075663BE07B9}" dt="2020-09-03T19:55:41.222" v="1757" actId="113"/>
          <ac:spMkLst>
            <pc:docMk/>
            <pc:sldMk cId="2961348671" sldId="609"/>
            <ac:spMk id="18" creationId="{6F1DB9BD-CD4D-47C1-AA50-1700E539F9CB}"/>
          </ac:spMkLst>
        </pc:spChg>
      </pc:sldChg>
      <pc:sldChg chg="modSp add mod">
        <pc:chgData name="SPRLAK Tomas" userId="63697617-b131-4aa2-821f-a0df49f9fcf7" providerId="ADAL" clId="{30368207-9602-4235-9AA8-075663BE07B9}" dt="2020-09-03T19:56:22.493" v="1854" actId="20577"/>
        <pc:sldMkLst>
          <pc:docMk/>
          <pc:sldMk cId="257870546" sldId="610"/>
        </pc:sldMkLst>
        <pc:spChg chg="mod">
          <ac:chgData name="SPRLAK Tomas" userId="63697617-b131-4aa2-821f-a0df49f9fcf7" providerId="ADAL" clId="{30368207-9602-4235-9AA8-075663BE07B9}" dt="2020-09-03T19:56:00.027" v="1791" actId="20577"/>
          <ac:spMkLst>
            <pc:docMk/>
            <pc:sldMk cId="257870546" sldId="610"/>
            <ac:spMk id="4" creationId="{ABB06C65-CD71-43F4-9848-AE92B9724898}"/>
          </ac:spMkLst>
        </pc:spChg>
        <pc:spChg chg="mod">
          <ac:chgData name="SPRLAK Tomas" userId="63697617-b131-4aa2-821f-a0df49f9fcf7" providerId="ADAL" clId="{30368207-9602-4235-9AA8-075663BE07B9}" dt="2020-09-03T19:56:22.493" v="1854" actId="20577"/>
          <ac:spMkLst>
            <pc:docMk/>
            <pc:sldMk cId="257870546" sldId="610"/>
            <ac:spMk id="18" creationId="{6F1DB9BD-CD4D-47C1-AA50-1700E539F9CB}"/>
          </ac:spMkLst>
        </pc:spChg>
      </pc:sldChg>
      <pc:sldChg chg="delSp modSp add mod">
        <pc:chgData name="SPRLAK Tomas" userId="63697617-b131-4aa2-821f-a0df49f9fcf7" providerId="ADAL" clId="{30368207-9602-4235-9AA8-075663BE07B9}" dt="2020-09-03T20:03:58.576" v="1980" actId="20577"/>
        <pc:sldMkLst>
          <pc:docMk/>
          <pc:sldMk cId="1380317047" sldId="611"/>
        </pc:sldMkLst>
        <pc:spChg chg="mod">
          <ac:chgData name="SPRLAK Tomas" userId="63697617-b131-4aa2-821f-a0df49f9fcf7" providerId="ADAL" clId="{30368207-9602-4235-9AA8-075663BE07B9}" dt="2020-09-03T20:03:58.576" v="1980" actId="20577"/>
          <ac:spMkLst>
            <pc:docMk/>
            <pc:sldMk cId="1380317047" sldId="611"/>
            <ac:spMk id="11" creationId="{D2E90B8F-C321-4DAC-8EBD-7E1C309D6DEA}"/>
          </ac:spMkLst>
        </pc:spChg>
        <pc:picChg chg="del">
          <ac:chgData name="SPRLAK Tomas" userId="63697617-b131-4aa2-821f-a0df49f9fcf7" providerId="ADAL" clId="{30368207-9602-4235-9AA8-075663BE07B9}" dt="2020-09-03T20:03:31.263" v="1944" actId="478"/>
          <ac:picMkLst>
            <pc:docMk/>
            <pc:sldMk cId="1380317047" sldId="611"/>
            <ac:picMk id="3" creationId="{BEC5F608-D43F-4313-9163-4AF67AD87488}"/>
          </ac:picMkLst>
        </pc:picChg>
      </pc:sldChg>
      <pc:sldChg chg="addSp delSp modSp add mod">
        <pc:chgData name="SPRLAK Tomas" userId="63697617-b131-4aa2-821f-a0df49f9fcf7" providerId="ADAL" clId="{30368207-9602-4235-9AA8-075663BE07B9}" dt="2020-09-03T20:21:57.331" v="3165" actId="404"/>
        <pc:sldMkLst>
          <pc:docMk/>
          <pc:sldMk cId="1330716643" sldId="612"/>
        </pc:sldMkLst>
        <pc:spChg chg="mod">
          <ac:chgData name="SPRLAK Tomas" userId="63697617-b131-4aa2-821f-a0df49f9fcf7" providerId="ADAL" clId="{30368207-9602-4235-9AA8-075663BE07B9}" dt="2020-09-03T20:14:30.911" v="2902" actId="20577"/>
          <ac:spMkLst>
            <pc:docMk/>
            <pc:sldMk cId="1330716643" sldId="612"/>
            <ac:spMk id="6" creationId="{E6E7F63A-3A83-4D46-B09C-5936286F3179}"/>
          </ac:spMkLst>
        </pc:spChg>
        <pc:spChg chg="add del mod">
          <ac:chgData name="SPRLAK Tomas" userId="63697617-b131-4aa2-821f-a0df49f9fcf7" providerId="ADAL" clId="{30368207-9602-4235-9AA8-075663BE07B9}" dt="2020-09-03T20:21:57.331" v="3165" actId="404"/>
          <ac:spMkLst>
            <pc:docMk/>
            <pc:sldMk cId="1330716643" sldId="612"/>
            <ac:spMk id="11" creationId="{D2E90B8F-C321-4DAC-8EBD-7E1C309D6DEA}"/>
          </ac:spMkLst>
        </pc:spChg>
        <pc:picChg chg="add mod">
          <ac:chgData name="SPRLAK Tomas" userId="63697617-b131-4aa2-821f-a0df49f9fcf7" providerId="ADAL" clId="{30368207-9602-4235-9AA8-075663BE07B9}" dt="2020-09-03T20:16:50.841" v="3002" actId="14100"/>
          <ac:picMkLst>
            <pc:docMk/>
            <pc:sldMk cId="1330716643" sldId="612"/>
            <ac:picMk id="3" creationId="{4A1D286C-3B2B-457F-8300-E8E2A39D1B09}"/>
          </ac:picMkLst>
        </pc:picChg>
        <pc:picChg chg="del">
          <ac:chgData name="SPRLAK Tomas" userId="63697617-b131-4aa2-821f-a0df49f9fcf7" providerId="ADAL" clId="{30368207-9602-4235-9AA8-075663BE07B9}" dt="2020-09-03T20:04:36.009" v="1990" actId="478"/>
          <ac:picMkLst>
            <pc:docMk/>
            <pc:sldMk cId="1330716643" sldId="612"/>
            <ac:picMk id="5" creationId="{5B2DB167-A0EB-427F-BC3B-B5CEBC847A48}"/>
          </ac:picMkLst>
        </pc:picChg>
        <pc:picChg chg="add del">
          <ac:chgData name="SPRLAK Tomas" userId="63697617-b131-4aa2-821f-a0df49f9fcf7" providerId="ADAL" clId="{30368207-9602-4235-9AA8-075663BE07B9}" dt="2020-09-03T20:05:20.043" v="2139" actId="478"/>
          <ac:picMkLst>
            <pc:docMk/>
            <pc:sldMk cId="1330716643" sldId="612"/>
            <ac:picMk id="7" creationId="{C59E1B4E-B3B7-47D4-8297-85B497E3730C}"/>
          </ac:picMkLst>
        </pc:picChg>
        <pc:picChg chg="add del mod">
          <ac:chgData name="SPRLAK Tomas" userId="63697617-b131-4aa2-821f-a0df49f9fcf7" providerId="ADAL" clId="{30368207-9602-4235-9AA8-075663BE07B9}" dt="2020-09-03T20:16:15.573" v="2990" actId="21"/>
          <ac:picMkLst>
            <pc:docMk/>
            <pc:sldMk cId="1330716643" sldId="612"/>
            <ac:picMk id="1026" creationId="{0A7F5836-E9C3-4E63-AD45-DFF739F5832C}"/>
          </ac:picMkLst>
        </pc:picChg>
        <pc:picChg chg="add mod">
          <ac:chgData name="SPRLAK Tomas" userId="63697617-b131-4aa2-821f-a0df49f9fcf7" providerId="ADAL" clId="{30368207-9602-4235-9AA8-075663BE07B9}" dt="2020-09-03T20:16:47.602" v="3000" actId="1076"/>
          <ac:picMkLst>
            <pc:docMk/>
            <pc:sldMk cId="1330716643" sldId="612"/>
            <ac:picMk id="1028" creationId="{877DF0B2-449F-44A5-92DE-AF36B34266B3}"/>
          </ac:picMkLst>
        </pc:picChg>
      </pc:sldChg>
      <pc:sldChg chg="modSp add mod ord">
        <pc:chgData name="SPRLAK Tomas" userId="63697617-b131-4aa2-821f-a0df49f9fcf7" providerId="ADAL" clId="{30368207-9602-4235-9AA8-075663BE07B9}" dt="2020-09-03T20:34:24.389" v="3635"/>
        <pc:sldMkLst>
          <pc:docMk/>
          <pc:sldMk cId="2288901013" sldId="613"/>
        </pc:sldMkLst>
        <pc:spChg chg="mod">
          <ac:chgData name="SPRLAK Tomas" userId="63697617-b131-4aa2-821f-a0df49f9fcf7" providerId="ADAL" clId="{30368207-9602-4235-9AA8-075663BE07B9}" dt="2020-09-03T20:22:03.697" v="3168" actId="113"/>
          <ac:spMkLst>
            <pc:docMk/>
            <pc:sldMk cId="2288901013" sldId="613"/>
            <ac:spMk id="11" creationId="{D2E90B8F-C321-4DAC-8EBD-7E1C309D6DEA}"/>
          </ac:spMkLst>
        </pc:spChg>
      </pc:sldChg>
      <pc:sldChg chg="addSp modSp add mod ord">
        <pc:chgData name="SPRLAK Tomas" userId="63697617-b131-4aa2-821f-a0df49f9fcf7" providerId="ADAL" clId="{30368207-9602-4235-9AA8-075663BE07B9}" dt="2020-09-03T20:21:21.496" v="3140" actId="20577"/>
        <pc:sldMkLst>
          <pc:docMk/>
          <pc:sldMk cId="2548719194" sldId="614"/>
        </pc:sldMkLst>
        <pc:spChg chg="mod">
          <ac:chgData name="SPRLAK Tomas" userId="63697617-b131-4aa2-821f-a0df49f9fcf7" providerId="ADAL" clId="{30368207-9602-4235-9AA8-075663BE07B9}" dt="2020-09-03T20:20:11.288" v="3113" actId="20577"/>
          <ac:spMkLst>
            <pc:docMk/>
            <pc:sldMk cId="2548719194" sldId="614"/>
            <ac:spMk id="6" creationId="{E6E7F63A-3A83-4D46-B09C-5936286F3179}"/>
          </ac:spMkLst>
        </pc:spChg>
        <pc:spChg chg="mod">
          <ac:chgData name="SPRLAK Tomas" userId="63697617-b131-4aa2-821f-a0df49f9fcf7" providerId="ADAL" clId="{30368207-9602-4235-9AA8-075663BE07B9}" dt="2020-09-03T20:21:21.496" v="3140" actId="20577"/>
          <ac:spMkLst>
            <pc:docMk/>
            <pc:sldMk cId="2548719194" sldId="614"/>
            <ac:spMk id="11" creationId="{D2E90B8F-C321-4DAC-8EBD-7E1C309D6DEA}"/>
          </ac:spMkLst>
        </pc:spChg>
        <pc:picChg chg="add mod">
          <ac:chgData name="SPRLAK Tomas" userId="63697617-b131-4aa2-821f-a0df49f9fcf7" providerId="ADAL" clId="{30368207-9602-4235-9AA8-075663BE07B9}" dt="2020-09-03T20:20:49.046" v="3131" actId="1076"/>
          <ac:picMkLst>
            <pc:docMk/>
            <pc:sldMk cId="2548719194" sldId="614"/>
            <ac:picMk id="2050" creationId="{675768E5-4C85-46DC-8CCE-ED4AC73E82D9}"/>
          </ac:picMkLst>
        </pc:picChg>
        <pc:picChg chg="add mod">
          <ac:chgData name="SPRLAK Tomas" userId="63697617-b131-4aa2-821f-a0df49f9fcf7" providerId="ADAL" clId="{30368207-9602-4235-9AA8-075663BE07B9}" dt="2020-09-03T20:21:03.267" v="3133" actId="1076"/>
          <ac:picMkLst>
            <pc:docMk/>
            <pc:sldMk cId="2548719194" sldId="614"/>
            <ac:picMk id="2052" creationId="{591775B5-D9FD-433A-85DA-0934D9E0140F}"/>
          </ac:picMkLst>
        </pc:picChg>
        <pc:picChg chg="add mod">
          <ac:chgData name="SPRLAK Tomas" userId="63697617-b131-4aa2-821f-a0df49f9fcf7" providerId="ADAL" clId="{30368207-9602-4235-9AA8-075663BE07B9}" dt="2020-09-03T20:21:15.934" v="3135" actId="1076"/>
          <ac:picMkLst>
            <pc:docMk/>
            <pc:sldMk cId="2548719194" sldId="614"/>
            <ac:picMk id="2054" creationId="{4826F01C-3211-4B3C-B14D-0A4FD7F5D91D}"/>
          </ac:picMkLst>
        </pc:picChg>
      </pc:sldChg>
      <pc:sldChg chg="addSp delSp modSp add del mod delAnim">
        <pc:chgData name="SPRLAK Tomas" userId="63697617-b131-4aa2-821f-a0df49f9fcf7" providerId="ADAL" clId="{30368207-9602-4235-9AA8-075663BE07B9}" dt="2020-09-03T20:29:03.746" v="3387" actId="2696"/>
        <pc:sldMkLst>
          <pc:docMk/>
          <pc:sldMk cId="352499834" sldId="615"/>
        </pc:sldMkLst>
        <pc:spChg chg="mod">
          <ac:chgData name="SPRLAK Tomas" userId="63697617-b131-4aa2-821f-a0df49f9fcf7" providerId="ADAL" clId="{30368207-9602-4235-9AA8-075663BE07B9}" dt="2020-09-03T20:25:14.483" v="3278" actId="20577"/>
          <ac:spMkLst>
            <pc:docMk/>
            <pc:sldMk cId="352499834" sldId="615"/>
            <ac:spMk id="6" creationId="{E6E7F63A-3A83-4D46-B09C-5936286F3179}"/>
          </ac:spMkLst>
        </pc:spChg>
        <pc:spChg chg="del">
          <ac:chgData name="SPRLAK Tomas" userId="63697617-b131-4aa2-821f-a0df49f9fcf7" providerId="ADAL" clId="{30368207-9602-4235-9AA8-075663BE07B9}" dt="2020-09-03T20:25:17.236" v="3279" actId="478"/>
          <ac:spMkLst>
            <pc:docMk/>
            <pc:sldMk cId="352499834" sldId="615"/>
            <ac:spMk id="7" creationId="{901F28FC-B92D-4CA2-A93B-7BC57BDE688A}"/>
          </ac:spMkLst>
        </pc:spChg>
        <pc:spChg chg="add mod">
          <ac:chgData name="SPRLAK Tomas" userId="63697617-b131-4aa2-821f-a0df49f9fcf7" providerId="ADAL" clId="{30368207-9602-4235-9AA8-075663BE07B9}" dt="2020-09-03T20:28:42.808" v="3386" actId="115"/>
          <ac:spMkLst>
            <pc:docMk/>
            <pc:sldMk cId="352499834" sldId="615"/>
            <ac:spMk id="9" creationId="{6E3D501F-7EAC-4A95-B6F1-E7F896BABEF9}"/>
          </ac:spMkLst>
        </pc:spChg>
        <pc:picChg chg="del">
          <ac:chgData name="SPRLAK Tomas" userId="63697617-b131-4aa2-821f-a0df49f9fcf7" providerId="ADAL" clId="{30368207-9602-4235-9AA8-075663BE07B9}" dt="2020-09-03T20:25:18.512" v="3280" actId="478"/>
          <ac:picMkLst>
            <pc:docMk/>
            <pc:sldMk cId="352499834" sldId="615"/>
            <ac:picMk id="8" creationId="{23A5F32F-CFE2-4CA3-8C84-92875D6799D8}"/>
          </ac:picMkLst>
        </pc:picChg>
        <pc:picChg chg="del">
          <ac:chgData name="SPRLAK Tomas" userId="63697617-b131-4aa2-821f-a0df49f9fcf7" providerId="ADAL" clId="{30368207-9602-4235-9AA8-075663BE07B9}" dt="2020-09-03T20:25:19.715" v="3281" actId="478"/>
          <ac:picMkLst>
            <pc:docMk/>
            <pc:sldMk cId="352499834" sldId="615"/>
            <ac:picMk id="18" creationId="{00000000-0000-0000-0000-000000000000}"/>
          </ac:picMkLst>
        </pc:picChg>
      </pc:sldChg>
      <pc:sldChg chg="addSp delSp modSp add mod">
        <pc:chgData name="SPRLAK Tomas" userId="63697617-b131-4aa2-821f-a0df49f9fcf7" providerId="ADAL" clId="{30368207-9602-4235-9AA8-075663BE07B9}" dt="2020-09-03T20:32:16.167" v="3530" actId="20577"/>
        <pc:sldMkLst>
          <pc:docMk/>
          <pc:sldMk cId="4285832819" sldId="615"/>
        </pc:sldMkLst>
        <pc:spChg chg="mod">
          <ac:chgData name="SPRLAK Tomas" userId="63697617-b131-4aa2-821f-a0df49f9fcf7" providerId="ADAL" clId="{30368207-9602-4235-9AA8-075663BE07B9}" dt="2020-09-03T20:32:16.167" v="3530" actId="20577"/>
          <ac:spMkLst>
            <pc:docMk/>
            <pc:sldMk cId="4285832819" sldId="615"/>
            <ac:spMk id="6" creationId="{E6E7F63A-3A83-4D46-B09C-5936286F3179}"/>
          </ac:spMkLst>
        </pc:spChg>
        <pc:spChg chg="add del mod">
          <ac:chgData name="SPRLAK Tomas" userId="63697617-b131-4aa2-821f-a0df49f9fcf7" providerId="ADAL" clId="{30368207-9602-4235-9AA8-075663BE07B9}" dt="2020-09-03T20:31:47.812" v="3485" actId="20577"/>
          <ac:spMkLst>
            <pc:docMk/>
            <pc:sldMk cId="4285832819" sldId="615"/>
            <ac:spMk id="9" creationId="{6E3D501F-7EAC-4A95-B6F1-E7F896BABEF9}"/>
          </ac:spMkLst>
        </pc:spChg>
        <pc:picChg chg="add del mod">
          <ac:chgData name="SPRLAK Tomas" userId="63697617-b131-4aa2-821f-a0df49f9fcf7" providerId="ADAL" clId="{30368207-9602-4235-9AA8-075663BE07B9}" dt="2020-09-03T20:30:00.473" v="3416"/>
          <ac:picMkLst>
            <pc:docMk/>
            <pc:sldMk cId="4285832819" sldId="615"/>
            <ac:picMk id="3074" creationId="{B45AD602-529F-4684-B04E-42ADC085AEE2}"/>
          </ac:picMkLst>
        </pc:picChg>
      </pc:sldChg>
      <pc:sldChg chg="addSp delSp modSp add mod ord">
        <pc:chgData name="SPRLAK Tomas" userId="63697617-b131-4aa2-821f-a0df49f9fcf7" providerId="ADAL" clId="{30368207-9602-4235-9AA8-075663BE07B9}" dt="2020-09-03T20:31:13.852" v="3480" actId="20577"/>
        <pc:sldMkLst>
          <pc:docMk/>
          <pc:sldMk cId="4014073132" sldId="616"/>
        </pc:sldMkLst>
        <pc:spChg chg="mod">
          <ac:chgData name="SPRLAK Tomas" userId="63697617-b131-4aa2-821f-a0df49f9fcf7" providerId="ADAL" clId="{30368207-9602-4235-9AA8-075663BE07B9}" dt="2020-09-03T20:30:23.767" v="3436" actId="20577"/>
          <ac:spMkLst>
            <pc:docMk/>
            <pc:sldMk cId="4014073132" sldId="616"/>
            <ac:spMk id="6" creationId="{E6E7F63A-3A83-4D46-B09C-5936286F3179}"/>
          </ac:spMkLst>
        </pc:spChg>
        <pc:spChg chg="add mod">
          <ac:chgData name="SPRLAK Tomas" userId="63697617-b131-4aa2-821f-a0df49f9fcf7" providerId="ADAL" clId="{30368207-9602-4235-9AA8-075663BE07B9}" dt="2020-09-03T20:31:13.852" v="3480" actId="20577"/>
          <ac:spMkLst>
            <pc:docMk/>
            <pc:sldMk cId="4014073132" sldId="616"/>
            <ac:spMk id="8" creationId="{F594E816-3303-432E-992D-04D2CCF6BC47}"/>
          </ac:spMkLst>
        </pc:spChg>
        <pc:spChg chg="del">
          <ac:chgData name="SPRLAK Tomas" userId="63697617-b131-4aa2-821f-a0df49f9fcf7" providerId="ADAL" clId="{30368207-9602-4235-9AA8-075663BE07B9}" dt="2020-09-03T20:30:11.663" v="3419" actId="478"/>
          <ac:spMkLst>
            <pc:docMk/>
            <pc:sldMk cId="4014073132" sldId="616"/>
            <ac:spMk id="9" creationId="{6E3D501F-7EAC-4A95-B6F1-E7F896BABEF9}"/>
          </ac:spMkLst>
        </pc:spChg>
        <pc:picChg chg="add mod">
          <ac:chgData name="SPRLAK Tomas" userId="63697617-b131-4aa2-821f-a0df49f9fcf7" providerId="ADAL" clId="{30368207-9602-4235-9AA8-075663BE07B9}" dt="2020-09-03T20:30:57.636" v="3440" actId="1076"/>
          <ac:picMkLst>
            <pc:docMk/>
            <pc:sldMk cId="4014073132" sldId="616"/>
            <ac:picMk id="4098" creationId="{12193014-D846-41B7-AA11-218422FA0699}"/>
          </ac:picMkLst>
        </pc:picChg>
      </pc:sldChg>
    </pc:docChg>
  </pc:docChgLst>
  <pc:docChgLst>
    <pc:chgData name="SPRLAK Tomas" userId="63697617-b131-4aa2-821f-a0df49f9fcf7" providerId="ADAL" clId="{B0C4651C-A282-44FE-BC39-3463C278D5C0}"/>
    <pc:docChg chg="custSel addSld modSld sldOrd">
      <pc:chgData name="SPRLAK Tomas" userId="63697617-b131-4aa2-821f-a0df49f9fcf7" providerId="ADAL" clId="{B0C4651C-A282-44FE-BC39-3463C278D5C0}" dt="2020-09-08T06:56:18.920" v="156"/>
      <pc:docMkLst>
        <pc:docMk/>
      </pc:docMkLst>
      <pc:sldChg chg="modSp">
        <pc:chgData name="SPRLAK Tomas" userId="63697617-b131-4aa2-821f-a0df49f9fcf7" providerId="ADAL" clId="{B0C4651C-A282-44FE-BC39-3463C278D5C0}" dt="2020-09-04T09:14:54.870" v="52" actId="313"/>
        <pc:sldMkLst>
          <pc:docMk/>
          <pc:sldMk cId="1675116273" sldId="539"/>
        </pc:sldMkLst>
        <pc:spChg chg="mod">
          <ac:chgData name="SPRLAK Tomas" userId="63697617-b131-4aa2-821f-a0df49f9fcf7" providerId="ADAL" clId="{B0C4651C-A282-44FE-BC39-3463C278D5C0}" dt="2020-09-04T09:14:54.870" v="52" actId="313"/>
          <ac:spMkLst>
            <pc:docMk/>
            <pc:sldMk cId="1675116273" sldId="539"/>
            <ac:spMk id="11" creationId="{D2E90B8F-C321-4DAC-8EBD-7E1C309D6DEA}"/>
          </ac:spMkLst>
        </pc:spChg>
      </pc:sldChg>
      <pc:sldChg chg="modSp">
        <pc:chgData name="SPRLAK Tomas" userId="63697617-b131-4aa2-821f-a0df49f9fcf7" providerId="ADAL" clId="{B0C4651C-A282-44FE-BC39-3463C278D5C0}" dt="2020-09-04T08:43:47.866" v="50" actId="1035"/>
        <pc:sldMkLst>
          <pc:docMk/>
          <pc:sldMk cId="1390484719" sldId="545"/>
        </pc:sldMkLst>
        <pc:spChg chg="mod">
          <ac:chgData name="SPRLAK Tomas" userId="63697617-b131-4aa2-821f-a0df49f9fcf7" providerId="ADAL" clId="{B0C4651C-A282-44FE-BC39-3463C278D5C0}" dt="2020-09-04T08:43:47.866" v="50" actId="1035"/>
          <ac:spMkLst>
            <pc:docMk/>
            <pc:sldMk cId="1390484719" sldId="545"/>
            <ac:spMk id="11" creationId="{D2E90B8F-C321-4DAC-8EBD-7E1C309D6DEA}"/>
          </ac:spMkLst>
        </pc:spChg>
      </pc:sldChg>
      <pc:sldChg chg="modSp">
        <pc:chgData name="SPRLAK Tomas" userId="63697617-b131-4aa2-821f-a0df49f9fcf7" providerId="ADAL" clId="{B0C4651C-A282-44FE-BC39-3463C278D5C0}" dt="2020-09-08T06:56:18.920" v="156"/>
        <pc:sldMkLst>
          <pc:docMk/>
          <pc:sldMk cId="3071409857" sldId="595"/>
        </pc:sldMkLst>
        <pc:graphicFrameChg chg="mod">
          <ac:chgData name="SPRLAK Tomas" userId="63697617-b131-4aa2-821f-a0df49f9fcf7" providerId="ADAL" clId="{B0C4651C-A282-44FE-BC39-3463C278D5C0}" dt="2020-09-08T06:56:18.920" v="156"/>
          <ac:graphicFrameMkLst>
            <pc:docMk/>
            <pc:sldMk cId="3071409857" sldId="595"/>
            <ac:graphicFrameMk id="3" creationId="{1AF043F3-0105-48D8-A4AC-7EAE987AA6E9}"/>
          </ac:graphicFrameMkLst>
        </pc:graphicFrameChg>
      </pc:sldChg>
      <pc:sldChg chg="modSp">
        <pc:chgData name="SPRLAK Tomas" userId="63697617-b131-4aa2-821f-a0df49f9fcf7" providerId="ADAL" clId="{B0C4651C-A282-44FE-BC39-3463C278D5C0}" dt="2020-09-04T09:40:09.067" v="155" actId="20577"/>
        <pc:sldMkLst>
          <pc:docMk/>
          <pc:sldMk cId="3657997806" sldId="602"/>
        </pc:sldMkLst>
        <pc:spChg chg="mod">
          <ac:chgData name="SPRLAK Tomas" userId="63697617-b131-4aa2-821f-a0df49f9fcf7" providerId="ADAL" clId="{B0C4651C-A282-44FE-BC39-3463C278D5C0}" dt="2020-09-04T09:40:09.067" v="155" actId="20577"/>
          <ac:spMkLst>
            <pc:docMk/>
            <pc:sldMk cId="3657997806" sldId="602"/>
            <ac:spMk id="11" creationId="{D2E90B8F-C321-4DAC-8EBD-7E1C309D6DEA}"/>
          </ac:spMkLst>
        </pc:spChg>
      </pc:sldChg>
      <pc:sldChg chg="modSp">
        <pc:chgData name="SPRLAK Tomas" userId="63697617-b131-4aa2-821f-a0df49f9fcf7" providerId="ADAL" clId="{B0C4651C-A282-44FE-BC39-3463C278D5C0}" dt="2020-09-04T09:39:26.502" v="95" actId="6549"/>
        <pc:sldMkLst>
          <pc:docMk/>
          <pc:sldMk cId="1027815198" sldId="604"/>
        </pc:sldMkLst>
        <pc:spChg chg="mod">
          <ac:chgData name="SPRLAK Tomas" userId="63697617-b131-4aa2-821f-a0df49f9fcf7" providerId="ADAL" clId="{B0C4651C-A282-44FE-BC39-3463C278D5C0}" dt="2020-09-04T09:39:26.502" v="95" actId="6549"/>
          <ac:spMkLst>
            <pc:docMk/>
            <pc:sldMk cId="1027815198" sldId="604"/>
            <ac:spMk id="11" creationId="{D2E90B8F-C321-4DAC-8EBD-7E1C309D6DEA}"/>
          </ac:spMkLst>
        </pc:spChg>
      </pc:sldChg>
      <pc:sldChg chg="modSp ord">
        <pc:chgData name="SPRLAK Tomas" userId="63697617-b131-4aa2-821f-a0df49f9fcf7" providerId="ADAL" clId="{B0C4651C-A282-44FE-BC39-3463C278D5C0}" dt="2020-09-04T09:14:21.174" v="51" actId="313"/>
        <pc:sldMkLst>
          <pc:docMk/>
          <pc:sldMk cId="1380317047" sldId="611"/>
        </pc:sldMkLst>
        <pc:spChg chg="mod">
          <ac:chgData name="SPRLAK Tomas" userId="63697617-b131-4aa2-821f-a0df49f9fcf7" providerId="ADAL" clId="{B0C4651C-A282-44FE-BC39-3463C278D5C0}" dt="2020-09-04T09:14:21.174" v="51" actId="313"/>
          <ac:spMkLst>
            <pc:docMk/>
            <pc:sldMk cId="1380317047" sldId="611"/>
            <ac:spMk id="11" creationId="{D2E90B8F-C321-4DAC-8EBD-7E1C309D6DEA}"/>
          </ac:spMkLst>
        </pc:spChg>
      </pc:sldChg>
      <pc:sldChg chg="addSp delSp modSp add">
        <pc:chgData name="SPRLAK Tomas" userId="63697617-b131-4aa2-821f-a0df49f9fcf7" providerId="ADAL" clId="{B0C4651C-A282-44FE-BC39-3463C278D5C0}" dt="2020-09-04T06:26:59.111" v="22" actId="1076"/>
        <pc:sldMkLst>
          <pc:docMk/>
          <pc:sldMk cId="1277185638" sldId="617"/>
        </pc:sldMkLst>
        <pc:spChg chg="del">
          <ac:chgData name="SPRLAK Tomas" userId="63697617-b131-4aa2-821f-a0df49f9fcf7" providerId="ADAL" clId="{B0C4651C-A282-44FE-BC39-3463C278D5C0}" dt="2020-09-04T06:26:38.629" v="1" actId="478"/>
          <ac:spMkLst>
            <pc:docMk/>
            <pc:sldMk cId="1277185638" sldId="617"/>
            <ac:spMk id="2" creationId="{E2320E22-7928-4ADC-9177-0D346E6C8B66}"/>
          </ac:spMkLst>
        </pc:spChg>
        <pc:spChg chg="add mod">
          <ac:chgData name="SPRLAK Tomas" userId="63697617-b131-4aa2-821f-a0df49f9fcf7" providerId="ADAL" clId="{B0C4651C-A282-44FE-BC39-3463C278D5C0}" dt="2020-09-04T06:26:46.816" v="15" actId="20577"/>
          <ac:spMkLst>
            <pc:docMk/>
            <pc:sldMk cId="1277185638" sldId="617"/>
            <ac:spMk id="8" creationId="{FB9A55AE-25C9-4AEC-8B2F-FEE125A266A0}"/>
          </ac:spMkLst>
        </pc:spChg>
        <pc:graphicFrameChg chg="add mod modGraphic">
          <ac:chgData name="SPRLAK Tomas" userId="63697617-b131-4aa2-821f-a0df49f9fcf7" providerId="ADAL" clId="{B0C4651C-A282-44FE-BC39-3463C278D5C0}" dt="2020-09-04T06:26:59.111" v="22" actId="1076"/>
          <ac:graphicFrameMkLst>
            <pc:docMk/>
            <pc:sldMk cId="1277185638" sldId="617"/>
            <ac:graphicFrameMk id="3" creationId="{2A56537F-EC97-4F8F-A1E0-0D5004509A80}"/>
          </ac:graphicFrameMkLst>
        </pc:graphicFrameChg>
      </pc:sldChg>
      <pc:sldChg chg="addSp add">
        <pc:chgData name="SPRLAK Tomas" userId="63697617-b131-4aa2-821f-a0df49f9fcf7" providerId="ADAL" clId="{B0C4651C-A282-44FE-BC39-3463C278D5C0}" dt="2020-09-04T07:05:13.314" v="24"/>
        <pc:sldMkLst>
          <pc:docMk/>
          <pc:sldMk cId="3331995172" sldId="618"/>
        </pc:sldMkLst>
        <pc:picChg chg="add">
          <ac:chgData name="SPRLAK Tomas" userId="63697617-b131-4aa2-821f-a0df49f9fcf7" providerId="ADAL" clId="{B0C4651C-A282-44FE-BC39-3463C278D5C0}" dt="2020-09-04T07:05:13.314" v="24"/>
          <ac:picMkLst>
            <pc:docMk/>
            <pc:sldMk cId="3331995172" sldId="618"/>
            <ac:picMk id="5" creationId="{6EB6BF58-34BD-469E-AB58-055862CAA338}"/>
          </ac:picMkLst>
        </pc:picChg>
      </pc:sldChg>
    </pc:docChg>
  </pc:docChgLst>
  <pc:docChgLst>
    <pc:chgData name="SPRLAK Tomas" userId="63697617-b131-4aa2-821f-a0df49f9fcf7" providerId="ADAL" clId="{BA35472F-E48E-405C-AC16-5DB011816D50}"/>
    <pc:docChg chg="custSel delSld modSld">
      <pc:chgData name="SPRLAK Tomas" userId="63697617-b131-4aa2-821f-a0df49f9fcf7" providerId="ADAL" clId="{BA35472F-E48E-405C-AC16-5DB011816D50}" dt="2020-09-03T13:27:22.508" v="10" actId="404"/>
      <pc:docMkLst>
        <pc:docMk/>
      </pc:docMkLst>
      <pc:sldChg chg="modSp">
        <pc:chgData name="SPRLAK Tomas" userId="63697617-b131-4aa2-821f-a0df49f9fcf7" providerId="ADAL" clId="{BA35472F-E48E-405C-AC16-5DB011816D50}" dt="2020-09-03T13:27:22.508" v="10" actId="404"/>
        <pc:sldMkLst>
          <pc:docMk/>
          <pc:sldMk cId="2411166478" sldId="581"/>
        </pc:sldMkLst>
        <pc:spChg chg="mod">
          <ac:chgData name="SPRLAK Tomas" userId="63697617-b131-4aa2-821f-a0df49f9fcf7" providerId="ADAL" clId="{BA35472F-E48E-405C-AC16-5DB011816D50}" dt="2020-09-03T13:27:22.508" v="10" actId="404"/>
          <ac:spMkLst>
            <pc:docMk/>
            <pc:sldMk cId="2411166478" sldId="581"/>
            <ac:spMk id="13" creationId="{3EC6E43C-38F8-4FAF-839C-2C55F093ED96}"/>
          </ac:spMkLst>
        </pc:spChg>
      </pc:sldChg>
      <pc:sldChg chg="delSp del">
        <pc:chgData name="SPRLAK Tomas" userId="63697617-b131-4aa2-821f-a0df49f9fcf7" providerId="ADAL" clId="{BA35472F-E48E-405C-AC16-5DB011816D50}" dt="2020-09-03T13:26:00.856" v="1" actId="2696"/>
        <pc:sldMkLst>
          <pc:docMk/>
          <pc:sldMk cId="3923079264" sldId="600"/>
        </pc:sldMkLst>
        <pc:picChg chg="del">
          <ac:chgData name="SPRLAK Tomas" userId="63697617-b131-4aa2-821f-a0df49f9fcf7" providerId="ADAL" clId="{BA35472F-E48E-405C-AC16-5DB011816D50}" dt="2020-09-03T13:25:58.007" v="0" actId="478"/>
          <ac:picMkLst>
            <pc:docMk/>
            <pc:sldMk cId="3923079264" sldId="600"/>
            <ac:picMk id="5" creationId="{976544E2-A82E-42E1-B3F5-634D639286F5}"/>
          </ac:picMkLst>
        </pc:picChg>
      </pc:sldChg>
    </pc:docChg>
  </pc:docChgLst>
  <pc:docChgLst>
    <pc:chgData name="Tomas Sprlak" userId="e8931d54607ff2a0" providerId="LiveId" clId="{94F4886E-133B-4866-92B3-09F9F0402F78}"/>
    <pc:docChg chg="undo custSel addSld delSld modSld sldOrd">
      <pc:chgData name="Tomas Sprlak" userId="e8931d54607ff2a0" providerId="LiveId" clId="{94F4886E-133B-4866-92B3-09F9F0402F78}" dt="2020-09-28T19:57:56.273" v="9823" actId="1076"/>
      <pc:docMkLst>
        <pc:docMk/>
      </pc:docMkLst>
      <pc:sldChg chg="del">
        <pc:chgData name="Tomas Sprlak" userId="e8931d54607ff2a0" providerId="LiveId" clId="{94F4886E-133B-4866-92B3-09F9F0402F78}" dt="2020-09-20T18:52:01.665" v="5294" actId="47"/>
        <pc:sldMkLst>
          <pc:docMk/>
          <pc:sldMk cId="3231587180" sldId="312"/>
        </pc:sldMkLst>
      </pc:sldChg>
      <pc:sldChg chg="del">
        <pc:chgData name="Tomas Sprlak" userId="e8931d54607ff2a0" providerId="LiveId" clId="{94F4886E-133B-4866-92B3-09F9F0402F78}" dt="2020-09-20T18:52:07.996" v="5338" actId="47"/>
        <pc:sldMkLst>
          <pc:docMk/>
          <pc:sldMk cId="1778681470" sldId="359"/>
        </pc:sldMkLst>
      </pc:sldChg>
      <pc:sldChg chg="addSp delSp modSp add del mod modNotesTx">
        <pc:chgData name="Tomas Sprlak" userId="e8931d54607ff2a0" providerId="LiveId" clId="{94F4886E-133B-4866-92B3-09F9F0402F78}" dt="2020-09-28T19:48:57.253" v="9210" actId="1076"/>
        <pc:sldMkLst>
          <pc:docMk/>
          <pc:sldMk cId="3179219365" sldId="464"/>
        </pc:sldMkLst>
        <pc:spChg chg="mod">
          <ac:chgData name="Tomas Sprlak" userId="e8931d54607ff2a0" providerId="LiveId" clId="{94F4886E-133B-4866-92B3-09F9F0402F78}" dt="2020-09-28T19:48:37.584" v="9206" actId="14100"/>
          <ac:spMkLst>
            <pc:docMk/>
            <pc:sldMk cId="3179219365" sldId="464"/>
            <ac:spMk id="2" creationId="{E2320E22-7928-4ADC-9177-0D346E6C8B66}"/>
          </ac:spMkLst>
        </pc:spChg>
        <pc:spChg chg="add mod">
          <ac:chgData name="Tomas Sprlak" userId="e8931d54607ff2a0" providerId="LiveId" clId="{94F4886E-133B-4866-92B3-09F9F0402F78}" dt="2020-09-20T12:56:37.693" v="163" actId="1076"/>
          <ac:spMkLst>
            <pc:docMk/>
            <pc:sldMk cId="3179219365" sldId="464"/>
            <ac:spMk id="10" creationId="{BDE314CB-5E58-43F3-8462-EF7E84138967}"/>
          </ac:spMkLst>
        </pc:spChg>
        <pc:picChg chg="del mod">
          <ac:chgData name="Tomas Sprlak" userId="e8931d54607ff2a0" providerId="LiveId" clId="{94F4886E-133B-4866-92B3-09F9F0402F78}" dt="2020-09-28T19:48:32.392" v="9204" actId="478"/>
          <ac:picMkLst>
            <pc:docMk/>
            <pc:sldMk cId="3179219365" sldId="464"/>
            <ac:picMk id="4" creationId="{84F7345A-388C-492B-83A0-D1996E93002C}"/>
          </ac:picMkLst>
        </pc:picChg>
        <pc:picChg chg="add del mod">
          <ac:chgData name="Tomas Sprlak" userId="e8931d54607ff2a0" providerId="LiveId" clId="{94F4886E-133B-4866-92B3-09F9F0402F78}" dt="2020-09-20T12:53:51.379" v="8" actId="478"/>
          <ac:picMkLst>
            <pc:docMk/>
            <pc:sldMk cId="3179219365" sldId="464"/>
            <ac:picMk id="5" creationId="{FB06176D-A2ED-4791-B3CD-8F643245897A}"/>
          </ac:picMkLst>
        </pc:picChg>
        <pc:picChg chg="del">
          <ac:chgData name="Tomas Sprlak" userId="e8931d54607ff2a0" providerId="LiveId" clId="{94F4886E-133B-4866-92B3-09F9F0402F78}" dt="2020-09-20T12:52:48.148" v="0" actId="478"/>
          <ac:picMkLst>
            <pc:docMk/>
            <pc:sldMk cId="3179219365" sldId="464"/>
            <ac:picMk id="6" creationId="{D2A46CA6-A754-4093-BE5B-81DB0B7210AF}"/>
          </ac:picMkLst>
        </pc:picChg>
        <pc:picChg chg="add mod">
          <ac:chgData name="Tomas Sprlak" userId="e8931d54607ff2a0" providerId="LiveId" clId="{94F4886E-133B-4866-92B3-09F9F0402F78}" dt="2020-09-28T19:48:57.253" v="9210" actId="1076"/>
          <ac:picMkLst>
            <pc:docMk/>
            <pc:sldMk cId="3179219365" sldId="464"/>
            <ac:picMk id="7" creationId="{04B3D0EA-04C8-44D0-8608-BBD6583F832F}"/>
          </ac:picMkLst>
        </pc:picChg>
        <pc:picChg chg="add del mod">
          <ac:chgData name="Tomas Sprlak" userId="e8931d54607ff2a0" providerId="LiveId" clId="{94F4886E-133B-4866-92B3-09F9F0402F78}" dt="2020-09-28T19:48:33.714" v="9205" actId="478"/>
          <ac:picMkLst>
            <pc:docMk/>
            <pc:sldMk cId="3179219365" sldId="464"/>
            <ac:picMk id="8" creationId="{BA95AD4D-F839-42E6-B198-6410767D9B9B}"/>
          </ac:picMkLst>
        </pc:picChg>
        <pc:picChg chg="del">
          <ac:chgData name="Tomas Sprlak" userId="e8931d54607ff2a0" providerId="LiveId" clId="{94F4886E-133B-4866-92B3-09F9F0402F78}" dt="2020-09-20T12:52:50.353" v="1" actId="478"/>
          <ac:picMkLst>
            <pc:docMk/>
            <pc:sldMk cId="3179219365" sldId="464"/>
            <ac:picMk id="9" creationId="{65A62B50-F983-48BB-A5C3-54D72048A22D}"/>
          </ac:picMkLst>
        </pc:picChg>
        <pc:picChg chg="add mod">
          <ac:chgData name="Tomas Sprlak" userId="e8931d54607ff2a0" providerId="LiveId" clId="{94F4886E-133B-4866-92B3-09F9F0402F78}" dt="2020-09-28T19:48:52.764" v="9209" actId="1076"/>
          <ac:picMkLst>
            <pc:docMk/>
            <pc:sldMk cId="3179219365" sldId="464"/>
            <ac:picMk id="9" creationId="{E11383D9-A54D-4813-9059-08F16969346B}"/>
          </ac:picMkLst>
        </pc:picChg>
      </pc:sldChg>
      <pc:sldChg chg="del">
        <pc:chgData name="Tomas Sprlak" userId="e8931d54607ff2a0" providerId="LiveId" clId="{94F4886E-133B-4866-92B3-09F9F0402F78}" dt="2020-09-20T18:51:26.362" v="5268" actId="47"/>
        <pc:sldMkLst>
          <pc:docMk/>
          <pc:sldMk cId="81507248" sldId="465"/>
        </pc:sldMkLst>
      </pc:sldChg>
      <pc:sldChg chg="del">
        <pc:chgData name="Tomas Sprlak" userId="e8931d54607ff2a0" providerId="LiveId" clId="{94F4886E-133B-4866-92B3-09F9F0402F78}" dt="2020-09-20T18:52:04.133" v="5303" actId="47"/>
        <pc:sldMkLst>
          <pc:docMk/>
          <pc:sldMk cId="2605681251" sldId="470"/>
        </pc:sldMkLst>
      </pc:sldChg>
      <pc:sldChg chg="del">
        <pc:chgData name="Tomas Sprlak" userId="e8931d54607ff2a0" providerId="LiveId" clId="{94F4886E-133B-4866-92B3-09F9F0402F78}" dt="2020-09-20T18:51:58.989" v="5286" actId="47"/>
        <pc:sldMkLst>
          <pc:docMk/>
          <pc:sldMk cId="2192564794" sldId="478"/>
        </pc:sldMkLst>
      </pc:sldChg>
      <pc:sldChg chg="del">
        <pc:chgData name="Tomas Sprlak" userId="e8931d54607ff2a0" providerId="LiveId" clId="{94F4886E-133B-4866-92B3-09F9F0402F78}" dt="2020-09-20T18:51:41.430" v="5273" actId="47"/>
        <pc:sldMkLst>
          <pc:docMk/>
          <pc:sldMk cId="3198617641" sldId="479"/>
        </pc:sldMkLst>
      </pc:sldChg>
      <pc:sldChg chg="add del">
        <pc:chgData name="Tomas Sprlak" userId="e8931d54607ff2a0" providerId="LiveId" clId="{94F4886E-133B-4866-92B3-09F9F0402F78}" dt="2020-09-20T18:58:20.917" v="5941" actId="47"/>
        <pc:sldMkLst>
          <pc:docMk/>
          <pc:sldMk cId="2693136364" sldId="521"/>
        </pc:sldMkLst>
      </pc:sldChg>
      <pc:sldChg chg="del">
        <pc:chgData name="Tomas Sprlak" userId="e8931d54607ff2a0" providerId="LiveId" clId="{94F4886E-133B-4866-92B3-09F9F0402F78}" dt="2020-09-20T18:51:23.221" v="5264" actId="47"/>
        <pc:sldMkLst>
          <pc:docMk/>
          <pc:sldMk cId="657046703" sldId="522"/>
        </pc:sldMkLst>
      </pc:sldChg>
      <pc:sldChg chg="del">
        <pc:chgData name="Tomas Sprlak" userId="e8931d54607ff2a0" providerId="LiveId" clId="{94F4886E-133B-4866-92B3-09F9F0402F78}" dt="2020-09-20T18:52:07.888" v="5336" actId="47"/>
        <pc:sldMkLst>
          <pc:docMk/>
          <pc:sldMk cId="51326117" sldId="526"/>
        </pc:sldMkLst>
      </pc:sldChg>
      <pc:sldChg chg="del">
        <pc:chgData name="Tomas Sprlak" userId="e8931d54607ff2a0" providerId="LiveId" clId="{94F4886E-133B-4866-92B3-09F9F0402F78}" dt="2020-09-20T18:52:07.942" v="5337" actId="47"/>
        <pc:sldMkLst>
          <pc:docMk/>
          <pc:sldMk cId="3479696647" sldId="530"/>
        </pc:sldMkLst>
      </pc:sldChg>
      <pc:sldChg chg="del">
        <pc:chgData name="Tomas Sprlak" userId="e8931d54607ff2a0" providerId="LiveId" clId="{94F4886E-133B-4866-92B3-09F9F0402F78}" dt="2020-09-20T18:52:07.300" v="5325" actId="47"/>
        <pc:sldMkLst>
          <pc:docMk/>
          <pc:sldMk cId="628589656" sldId="533"/>
        </pc:sldMkLst>
      </pc:sldChg>
      <pc:sldChg chg="del">
        <pc:chgData name="Tomas Sprlak" userId="e8931d54607ff2a0" providerId="LiveId" clId="{94F4886E-133B-4866-92B3-09F9F0402F78}" dt="2020-09-20T18:51:22.184" v="5263" actId="47"/>
        <pc:sldMkLst>
          <pc:docMk/>
          <pc:sldMk cId="2492036838" sldId="534"/>
        </pc:sldMkLst>
      </pc:sldChg>
      <pc:sldChg chg="del">
        <pc:chgData name="Tomas Sprlak" userId="e8931d54607ff2a0" providerId="LiveId" clId="{94F4886E-133B-4866-92B3-09F9F0402F78}" dt="2020-09-20T18:51:39.169" v="5271" actId="47"/>
        <pc:sldMkLst>
          <pc:docMk/>
          <pc:sldMk cId="3556052777" sldId="536"/>
        </pc:sldMkLst>
      </pc:sldChg>
      <pc:sldChg chg="del">
        <pc:chgData name="Tomas Sprlak" userId="e8931d54607ff2a0" providerId="LiveId" clId="{94F4886E-133B-4866-92B3-09F9F0402F78}" dt="2020-09-20T18:52:04.915" v="5307" actId="47"/>
        <pc:sldMkLst>
          <pc:docMk/>
          <pc:sldMk cId="1675116273" sldId="539"/>
        </pc:sldMkLst>
      </pc:sldChg>
      <pc:sldChg chg="del">
        <pc:chgData name="Tomas Sprlak" userId="e8931d54607ff2a0" providerId="LiveId" clId="{94F4886E-133B-4866-92B3-09F9F0402F78}" dt="2020-09-20T18:52:04.415" v="5304" actId="47"/>
        <pc:sldMkLst>
          <pc:docMk/>
          <pc:sldMk cId="2067237259" sldId="540"/>
        </pc:sldMkLst>
      </pc:sldChg>
      <pc:sldChg chg="del">
        <pc:chgData name="Tomas Sprlak" userId="e8931d54607ff2a0" providerId="LiveId" clId="{94F4886E-133B-4866-92B3-09F9F0402F78}" dt="2020-09-20T18:52:04.767" v="5306" actId="47"/>
        <pc:sldMkLst>
          <pc:docMk/>
          <pc:sldMk cId="2573211150" sldId="541"/>
        </pc:sldMkLst>
      </pc:sldChg>
      <pc:sldChg chg="del">
        <pc:chgData name="Tomas Sprlak" userId="e8931d54607ff2a0" providerId="LiveId" clId="{94F4886E-133B-4866-92B3-09F9F0402F78}" dt="2020-09-20T18:52:05.548" v="5311" actId="47"/>
        <pc:sldMkLst>
          <pc:docMk/>
          <pc:sldMk cId="2343905865" sldId="542"/>
        </pc:sldMkLst>
      </pc:sldChg>
      <pc:sldChg chg="del">
        <pc:chgData name="Tomas Sprlak" userId="e8931d54607ff2a0" providerId="LiveId" clId="{94F4886E-133B-4866-92B3-09F9F0402F78}" dt="2020-09-20T18:52:05.644" v="5312" actId="47"/>
        <pc:sldMkLst>
          <pc:docMk/>
          <pc:sldMk cId="3108503859" sldId="543"/>
        </pc:sldMkLst>
      </pc:sldChg>
      <pc:sldChg chg="del">
        <pc:chgData name="Tomas Sprlak" userId="e8931d54607ff2a0" providerId="LiveId" clId="{94F4886E-133B-4866-92B3-09F9F0402F78}" dt="2020-09-20T18:52:05.314" v="5309" actId="47"/>
        <pc:sldMkLst>
          <pc:docMk/>
          <pc:sldMk cId="1390484719" sldId="545"/>
        </pc:sldMkLst>
      </pc:sldChg>
      <pc:sldChg chg="del">
        <pc:chgData name="Tomas Sprlak" userId="e8931d54607ff2a0" providerId="LiveId" clId="{94F4886E-133B-4866-92B3-09F9F0402F78}" dt="2020-09-20T18:52:07.336" v="5326" actId="47"/>
        <pc:sldMkLst>
          <pc:docMk/>
          <pc:sldMk cId="1026972280" sldId="549"/>
        </pc:sldMkLst>
      </pc:sldChg>
      <pc:sldChg chg="del">
        <pc:chgData name="Tomas Sprlak" userId="e8931d54607ff2a0" providerId="LiveId" clId="{94F4886E-133B-4866-92B3-09F9F0402F78}" dt="2020-09-20T18:52:07.682" v="5328" actId="47"/>
        <pc:sldMkLst>
          <pc:docMk/>
          <pc:sldMk cId="2039662805" sldId="550"/>
        </pc:sldMkLst>
      </pc:sldChg>
      <pc:sldChg chg="del">
        <pc:chgData name="Tomas Sprlak" userId="e8931d54607ff2a0" providerId="LiveId" clId="{94F4886E-133B-4866-92B3-09F9F0402F78}" dt="2020-09-20T18:52:07.707" v="5329" actId="47"/>
        <pc:sldMkLst>
          <pc:docMk/>
          <pc:sldMk cId="3773360823" sldId="551"/>
        </pc:sldMkLst>
      </pc:sldChg>
      <pc:sldChg chg="del">
        <pc:chgData name="Tomas Sprlak" userId="e8931d54607ff2a0" providerId="LiveId" clId="{94F4886E-133B-4866-92B3-09F9F0402F78}" dt="2020-09-20T18:52:05.823" v="5313" actId="47"/>
        <pc:sldMkLst>
          <pc:docMk/>
          <pc:sldMk cId="770078544" sldId="555"/>
        </pc:sldMkLst>
      </pc:sldChg>
      <pc:sldChg chg="del">
        <pc:chgData name="Tomas Sprlak" userId="e8931d54607ff2a0" providerId="LiveId" clId="{94F4886E-133B-4866-92B3-09F9F0402F78}" dt="2020-09-20T18:52:05.991" v="5314" actId="47"/>
        <pc:sldMkLst>
          <pc:docMk/>
          <pc:sldMk cId="2365123883" sldId="562"/>
        </pc:sldMkLst>
      </pc:sldChg>
      <pc:sldChg chg="del">
        <pc:chgData name="Tomas Sprlak" userId="e8931d54607ff2a0" providerId="LiveId" clId="{94F4886E-133B-4866-92B3-09F9F0402F78}" dt="2020-09-20T18:52:06.242" v="5316" actId="47"/>
        <pc:sldMkLst>
          <pc:docMk/>
          <pc:sldMk cId="4057272081" sldId="564"/>
        </pc:sldMkLst>
      </pc:sldChg>
      <pc:sldChg chg="del">
        <pc:chgData name="Tomas Sprlak" userId="e8931d54607ff2a0" providerId="LiveId" clId="{94F4886E-133B-4866-92B3-09F9F0402F78}" dt="2020-09-20T18:52:06.420" v="5317" actId="47"/>
        <pc:sldMkLst>
          <pc:docMk/>
          <pc:sldMk cId="3836699863" sldId="565"/>
        </pc:sldMkLst>
      </pc:sldChg>
      <pc:sldChg chg="del">
        <pc:chgData name="Tomas Sprlak" userId="e8931d54607ff2a0" providerId="LiveId" clId="{94F4886E-133B-4866-92B3-09F9F0402F78}" dt="2020-09-20T18:52:06.585" v="5318" actId="47"/>
        <pc:sldMkLst>
          <pc:docMk/>
          <pc:sldMk cId="1597637497" sldId="566"/>
        </pc:sldMkLst>
      </pc:sldChg>
      <pc:sldChg chg="del">
        <pc:chgData name="Tomas Sprlak" userId="e8931d54607ff2a0" providerId="LiveId" clId="{94F4886E-133B-4866-92B3-09F9F0402F78}" dt="2020-09-20T18:52:06.167" v="5315" actId="47"/>
        <pc:sldMkLst>
          <pc:docMk/>
          <pc:sldMk cId="2941290247" sldId="567"/>
        </pc:sldMkLst>
      </pc:sldChg>
      <pc:sldChg chg="del">
        <pc:chgData name="Tomas Sprlak" userId="e8931d54607ff2a0" providerId="LiveId" clId="{94F4886E-133B-4866-92B3-09F9F0402F78}" dt="2020-09-20T18:52:07.740" v="5330" actId="47"/>
        <pc:sldMkLst>
          <pc:docMk/>
          <pc:sldMk cId="146930040" sldId="570"/>
        </pc:sldMkLst>
      </pc:sldChg>
      <pc:sldChg chg="del">
        <pc:chgData name="Tomas Sprlak" userId="e8931d54607ff2a0" providerId="LiveId" clId="{94F4886E-133B-4866-92B3-09F9F0402F78}" dt="2020-09-20T18:52:07.772" v="5331" actId="47"/>
        <pc:sldMkLst>
          <pc:docMk/>
          <pc:sldMk cId="3030098677" sldId="571"/>
        </pc:sldMkLst>
      </pc:sldChg>
      <pc:sldChg chg="del">
        <pc:chgData name="Tomas Sprlak" userId="e8931d54607ff2a0" providerId="LiveId" clId="{94F4886E-133B-4866-92B3-09F9F0402F78}" dt="2020-09-20T18:52:07.800" v="5332" actId="47"/>
        <pc:sldMkLst>
          <pc:docMk/>
          <pc:sldMk cId="4247479998" sldId="572"/>
        </pc:sldMkLst>
      </pc:sldChg>
      <pc:sldChg chg="del">
        <pc:chgData name="Tomas Sprlak" userId="e8931d54607ff2a0" providerId="LiveId" clId="{94F4886E-133B-4866-92B3-09F9F0402F78}" dt="2020-09-20T18:52:07.822" v="5333" actId="47"/>
        <pc:sldMkLst>
          <pc:docMk/>
          <pc:sldMk cId="3182692922" sldId="573"/>
        </pc:sldMkLst>
      </pc:sldChg>
      <pc:sldChg chg="del">
        <pc:chgData name="Tomas Sprlak" userId="e8931d54607ff2a0" providerId="LiveId" clId="{94F4886E-133B-4866-92B3-09F9F0402F78}" dt="2020-09-20T18:52:07.844" v="5334" actId="47"/>
        <pc:sldMkLst>
          <pc:docMk/>
          <pc:sldMk cId="3340497972" sldId="574"/>
        </pc:sldMkLst>
      </pc:sldChg>
      <pc:sldChg chg="del">
        <pc:chgData name="Tomas Sprlak" userId="e8931d54607ff2a0" providerId="LiveId" clId="{94F4886E-133B-4866-92B3-09F9F0402F78}" dt="2020-09-20T18:51:43.961" v="5275" actId="47"/>
        <pc:sldMkLst>
          <pc:docMk/>
          <pc:sldMk cId="1844851554" sldId="575"/>
        </pc:sldMkLst>
      </pc:sldChg>
      <pc:sldChg chg="del">
        <pc:chgData name="Tomas Sprlak" userId="e8931d54607ff2a0" providerId="LiveId" clId="{94F4886E-133B-4866-92B3-09F9F0402F78}" dt="2020-09-20T18:51:47.204" v="5276" actId="47"/>
        <pc:sldMkLst>
          <pc:docMk/>
          <pc:sldMk cId="64965579" sldId="576"/>
        </pc:sldMkLst>
      </pc:sldChg>
      <pc:sldChg chg="del">
        <pc:chgData name="Tomas Sprlak" userId="e8931d54607ff2a0" providerId="LiveId" clId="{94F4886E-133B-4866-92B3-09F9F0402F78}" dt="2020-09-20T18:51:48.534" v="5277" actId="47"/>
        <pc:sldMkLst>
          <pc:docMk/>
          <pc:sldMk cId="2804899153" sldId="577"/>
        </pc:sldMkLst>
      </pc:sldChg>
      <pc:sldChg chg="del">
        <pc:chgData name="Tomas Sprlak" userId="e8931d54607ff2a0" providerId="LiveId" clId="{94F4886E-133B-4866-92B3-09F9F0402F78}" dt="2020-09-20T18:51:39.932" v="5272" actId="47"/>
        <pc:sldMkLst>
          <pc:docMk/>
          <pc:sldMk cId="3401821305" sldId="578"/>
        </pc:sldMkLst>
      </pc:sldChg>
      <pc:sldChg chg="del">
        <pc:chgData name="Tomas Sprlak" userId="e8931d54607ff2a0" providerId="LiveId" clId="{94F4886E-133B-4866-92B3-09F9F0402F78}" dt="2020-09-20T18:51:54.664" v="5282" actId="47"/>
        <pc:sldMkLst>
          <pc:docMk/>
          <pc:sldMk cId="3041778232" sldId="579"/>
        </pc:sldMkLst>
      </pc:sldChg>
      <pc:sldChg chg="del">
        <pc:chgData name="Tomas Sprlak" userId="e8931d54607ff2a0" providerId="LiveId" clId="{94F4886E-133B-4866-92B3-09F9F0402F78}" dt="2020-09-20T18:51:55.206" v="5283" actId="47"/>
        <pc:sldMkLst>
          <pc:docMk/>
          <pc:sldMk cId="2070553802" sldId="580"/>
        </pc:sldMkLst>
      </pc:sldChg>
      <pc:sldChg chg="del">
        <pc:chgData name="Tomas Sprlak" userId="e8931d54607ff2a0" providerId="LiveId" clId="{94F4886E-133B-4866-92B3-09F9F0402F78}" dt="2020-09-20T18:51:25.768" v="5267" actId="47"/>
        <pc:sldMkLst>
          <pc:docMk/>
          <pc:sldMk cId="2411166478" sldId="581"/>
        </pc:sldMkLst>
      </pc:sldChg>
      <pc:sldChg chg="del">
        <pc:chgData name="Tomas Sprlak" userId="e8931d54607ff2a0" providerId="LiveId" clId="{94F4886E-133B-4866-92B3-09F9F0402F78}" dt="2020-09-20T18:52:03.812" v="5301" actId="47"/>
        <pc:sldMkLst>
          <pc:docMk/>
          <pc:sldMk cId="1631773165" sldId="582"/>
        </pc:sldMkLst>
      </pc:sldChg>
      <pc:sldChg chg="del">
        <pc:chgData name="Tomas Sprlak" userId="e8931d54607ff2a0" providerId="LiveId" clId="{94F4886E-133B-4866-92B3-09F9F0402F78}" dt="2020-09-20T18:51:59.477" v="5287" actId="47"/>
        <pc:sldMkLst>
          <pc:docMk/>
          <pc:sldMk cId="714628187" sldId="583"/>
        </pc:sldMkLst>
      </pc:sldChg>
      <pc:sldChg chg="del">
        <pc:chgData name="Tomas Sprlak" userId="e8931d54607ff2a0" providerId="LiveId" clId="{94F4886E-133B-4866-92B3-09F9F0402F78}" dt="2020-09-20T18:52:00.010" v="5288" actId="47"/>
        <pc:sldMkLst>
          <pc:docMk/>
          <pc:sldMk cId="1930710094" sldId="584"/>
        </pc:sldMkLst>
      </pc:sldChg>
      <pc:sldChg chg="del">
        <pc:chgData name="Tomas Sprlak" userId="e8931d54607ff2a0" providerId="LiveId" clId="{94F4886E-133B-4866-92B3-09F9F0402F78}" dt="2020-09-20T18:52:00.341" v="5289" actId="47"/>
        <pc:sldMkLst>
          <pc:docMk/>
          <pc:sldMk cId="1367469261" sldId="585"/>
        </pc:sldMkLst>
      </pc:sldChg>
      <pc:sldChg chg="del">
        <pc:chgData name="Tomas Sprlak" userId="e8931d54607ff2a0" providerId="LiveId" clId="{94F4886E-133B-4866-92B3-09F9F0402F78}" dt="2020-09-20T18:52:00.568" v="5290" actId="47"/>
        <pc:sldMkLst>
          <pc:docMk/>
          <pc:sldMk cId="2415242843" sldId="586"/>
        </pc:sldMkLst>
      </pc:sldChg>
      <pc:sldChg chg="del">
        <pc:chgData name="Tomas Sprlak" userId="e8931d54607ff2a0" providerId="LiveId" clId="{94F4886E-133B-4866-92B3-09F9F0402F78}" dt="2020-09-20T18:52:00.797" v="5291" actId="47"/>
        <pc:sldMkLst>
          <pc:docMk/>
          <pc:sldMk cId="3478728569" sldId="587"/>
        </pc:sldMkLst>
      </pc:sldChg>
      <pc:sldChg chg="del">
        <pc:chgData name="Tomas Sprlak" userId="e8931d54607ff2a0" providerId="LiveId" clId="{94F4886E-133B-4866-92B3-09F9F0402F78}" dt="2020-09-20T18:52:00.988" v="5292" actId="47"/>
        <pc:sldMkLst>
          <pc:docMk/>
          <pc:sldMk cId="79731669" sldId="588"/>
        </pc:sldMkLst>
      </pc:sldChg>
      <pc:sldChg chg="del">
        <pc:chgData name="Tomas Sprlak" userId="e8931d54607ff2a0" providerId="LiveId" clId="{94F4886E-133B-4866-92B3-09F9F0402F78}" dt="2020-09-20T18:52:02.063" v="5295" actId="47"/>
        <pc:sldMkLst>
          <pc:docMk/>
          <pc:sldMk cId="1956952001" sldId="589"/>
        </pc:sldMkLst>
      </pc:sldChg>
      <pc:sldChg chg="del">
        <pc:chgData name="Tomas Sprlak" userId="e8931d54607ff2a0" providerId="LiveId" clId="{94F4886E-133B-4866-92B3-09F9F0402F78}" dt="2020-09-20T18:52:02.869" v="5296" actId="47"/>
        <pc:sldMkLst>
          <pc:docMk/>
          <pc:sldMk cId="1093354198" sldId="590"/>
        </pc:sldMkLst>
      </pc:sldChg>
      <pc:sldChg chg="del">
        <pc:chgData name="Tomas Sprlak" userId="e8931d54607ff2a0" providerId="LiveId" clId="{94F4886E-133B-4866-92B3-09F9F0402F78}" dt="2020-09-20T18:52:03.089" v="5297" actId="47"/>
        <pc:sldMkLst>
          <pc:docMk/>
          <pc:sldMk cId="3896622140" sldId="591"/>
        </pc:sldMkLst>
      </pc:sldChg>
      <pc:sldChg chg="del">
        <pc:chgData name="Tomas Sprlak" userId="e8931d54607ff2a0" providerId="LiveId" clId="{94F4886E-133B-4866-92B3-09F9F0402F78}" dt="2020-09-20T18:52:03.337" v="5298" actId="47"/>
        <pc:sldMkLst>
          <pc:docMk/>
          <pc:sldMk cId="3862911405" sldId="592"/>
        </pc:sldMkLst>
      </pc:sldChg>
      <pc:sldChg chg="del">
        <pc:chgData name="Tomas Sprlak" userId="e8931d54607ff2a0" providerId="LiveId" clId="{94F4886E-133B-4866-92B3-09F9F0402F78}" dt="2020-09-20T18:52:03.481" v="5299" actId="47"/>
        <pc:sldMkLst>
          <pc:docMk/>
          <pc:sldMk cId="3742102359" sldId="593"/>
        </pc:sldMkLst>
      </pc:sldChg>
      <pc:sldChg chg="del">
        <pc:chgData name="Tomas Sprlak" userId="e8931d54607ff2a0" providerId="LiveId" clId="{94F4886E-133B-4866-92B3-09F9F0402F78}" dt="2020-09-20T18:52:03.670" v="5300" actId="47"/>
        <pc:sldMkLst>
          <pc:docMk/>
          <pc:sldMk cId="3478336664" sldId="594"/>
        </pc:sldMkLst>
      </pc:sldChg>
      <pc:sldChg chg="del">
        <pc:chgData name="Tomas Sprlak" userId="e8931d54607ff2a0" providerId="LiveId" clId="{94F4886E-133B-4866-92B3-09F9F0402F78}" dt="2020-09-20T18:52:07.642" v="5327" actId="47"/>
        <pc:sldMkLst>
          <pc:docMk/>
          <pc:sldMk cId="3071409857" sldId="595"/>
        </pc:sldMkLst>
      </pc:sldChg>
      <pc:sldChg chg="del">
        <pc:chgData name="Tomas Sprlak" userId="e8931d54607ff2a0" providerId="LiveId" clId="{94F4886E-133B-4866-92B3-09F9F0402F78}" dt="2020-09-20T18:52:07.235" v="5323" actId="47"/>
        <pc:sldMkLst>
          <pc:docMk/>
          <pc:sldMk cId="2036498921" sldId="597"/>
        </pc:sldMkLst>
      </pc:sldChg>
      <pc:sldChg chg="del">
        <pc:chgData name="Tomas Sprlak" userId="e8931d54607ff2a0" providerId="LiveId" clId="{94F4886E-133B-4866-92B3-09F9F0402F78}" dt="2020-09-20T18:52:07.860" v="5335" actId="47"/>
        <pc:sldMkLst>
          <pc:docMk/>
          <pc:sldMk cId="1975463289" sldId="598"/>
        </pc:sldMkLst>
      </pc:sldChg>
      <pc:sldChg chg="del">
        <pc:chgData name="Tomas Sprlak" userId="e8931d54607ff2a0" providerId="LiveId" clId="{94F4886E-133B-4866-92B3-09F9F0402F78}" dt="2020-09-20T17:49:12.349" v="3204" actId="47"/>
        <pc:sldMkLst>
          <pc:docMk/>
          <pc:sldMk cId="2030844848" sldId="599"/>
        </pc:sldMkLst>
      </pc:sldChg>
      <pc:sldChg chg="del">
        <pc:chgData name="Tomas Sprlak" userId="e8931d54607ff2a0" providerId="LiveId" clId="{94F4886E-133B-4866-92B3-09F9F0402F78}" dt="2020-09-20T18:52:01.304" v="5293" actId="47"/>
        <pc:sldMkLst>
          <pc:docMk/>
          <pc:sldMk cId="3392865229" sldId="600"/>
        </pc:sldMkLst>
      </pc:sldChg>
      <pc:sldChg chg="del">
        <pc:chgData name="Tomas Sprlak" userId="e8931d54607ff2a0" providerId="LiveId" clId="{94F4886E-133B-4866-92B3-09F9F0402F78}" dt="2020-09-20T18:52:06.634" v="5319" actId="47"/>
        <pc:sldMkLst>
          <pc:docMk/>
          <pc:sldMk cId="832179754" sldId="601"/>
        </pc:sldMkLst>
      </pc:sldChg>
      <pc:sldChg chg="del">
        <pc:chgData name="Tomas Sprlak" userId="e8931d54607ff2a0" providerId="LiveId" clId="{94F4886E-133B-4866-92B3-09F9F0402F78}" dt="2020-09-20T18:52:07.135" v="5320" actId="47"/>
        <pc:sldMkLst>
          <pc:docMk/>
          <pc:sldMk cId="3657997806" sldId="602"/>
        </pc:sldMkLst>
      </pc:sldChg>
      <pc:sldChg chg="del">
        <pc:chgData name="Tomas Sprlak" userId="e8931d54607ff2a0" providerId="LiveId" clId="{94F4886E-133B-4866-92B3-09F9F0402F78}" dt="2020-09-20T18:52:07.175" v="5321" actId="47"/>
        <pc:sldMkLst>
          <pc:docMk/>
          <pc:sldMk cId="1806845643" sldId="603"/>
        </pc:sldMkLst>
      </pc:sldChg>
      <pc:sldChg chg="del">
        <pc:chgData name="Tomas Sprlak" userId="e8931d54607ff2a0" providerId="LiveId" clId="{94F4886E-133B-4866-92B3-09F9F0402F78}" dt="2020-09-20T18:52:07.194" v="5322" actId="47"/>
        <pc:sldMkLst>
          <pc:docMk/>
          <pc:sldMk cId="1027815198" sldId="604"/>
        </pc:sldMkLst>
      </pc:sldChg>
      <pc:sldChg chg="del">
        <pc:chgData name="Tomas Sprlak" userId="e8931d54607ff2a0" providerId="LiveId" clId="{94F4886E-133B-4866-92B3-09F9F0402F78}" dt="2020-09-20T18:52:07.249" v="5324" actId="47"/>
        <pc:sldMkLst>
          <pc:docMk/>
          <pc:sldMk cId="883952062" sldId="605"/>
        </pc:sldMkLst>
      </pc:sldChg>
      <pc:sldChg chg="del">
        <pc:chgData name="Tomas Sprlak" userId="e8931d54607ff2a0" providerId="LiveId" clId="{94F4886E-133B-4866-92B3-09F9F0402F78}" dt="2020-09-20T18:51:42.444" v="5274" actId="47"/>
        <pc:sldMkLst>
          <pc:docMk/>
          <pc:sldMk cId="2514103090" sldId="606"/>
        </pc:sldMkLst>
      </pc:sldChg>
      <pc:sldChg chg="del">
        <pc:chgData name="Tomas Sprlak" userId="e8931d54607ff2a0" providerId="LiveId" clId="{94F4886E-133B-4866-92B3-09F9F0402F78}" dt="2020-09-20T18:51:55.712" v="5284" actId="47"/>
        <pc:sldMkLst>
          <pc:docMk/>
          <pc:sldMk cId="1653117870" sldId="607"/>
        </pc:sldMkLst>
      </pc:sldChg>
      <pc:sldChg chg="del">
        <pc:chgData name="Tomas Sprlak" userId="e8931d54607ff2a0" providerId="LiveId" clId="{94F4886E-133B-4866-92B3-09F9F0402F78}" dt="2020-09-20T18:51:58.099" v="5285" actId="47"/>
        <pc:sldMkLst>
          <pc:docMk/>
          <pc:sldMk cId="4001604307" sldId="608"/>
        </pc:sldMkLst>
      </pc:sldChg>
      <pc:sldChg chg="add del">
        <pc:chgData name="Tomas Sprlak" userId="e8931d54607ff2a0" providerId="LiveId" clId="{94F4886E-133B-4866-92B3-09F9F0402F78}" dt="2020-09-20T18:51:52.595" v="5280" actId="47"/>
        <pc:sldMkLst>
          <pc:docMk/>
          <pc:sldMk cId="2961348671" sldId="609"/>
        </pc:sldMkLst>
      </pc:sldChg>
      <pc:sldChg chg="del">
        <pc:chgData name="Tomas Sprlak" userId="e8931d54607ff2a0" providerId="LiveId" clId="{94F4886E-133B-4866-92B3-09F9F0402F78}" dt="2020-09-20T18:51:53.385" v="5281" actId="47"/>
        <pc:sldMkLst>
          <pc:docMk/>
          <pc:sldMk cId="257870546" sldId="610"/>
        </pc:sldMkLst>
      </pc:sldChg>
      <pc:sldChg chg="del">
        <pc:chgData name="Tomas Sprlak" userId="e8931d54607ff2a0" providerId="LiveId" clId="{94F4886E-133B-4866-92B3-09F9F0402F78}" dt="2020-09-20T18:52:04.621" v="5305" actId="47"/>
        <pc:sldMkLst>
          <pc:docMk/>
          <pc:sldMk cId="1380317047" sldId="611"/>
        </pc:sldMkLst>
      </pc:sldChg>
      <pc:sldChg chg="del">
        <pc:chgData name="Tomas Sprlak" userId="e8931d54607ff2a0" providerId="LiveId" clId="{94F4886E-133B-4866-92B3-09F9F0402F78}" dt="2020-09-20T18:52:05.073" v="5308" actId="47"/>
        <pc:sldMkLst>
          <pc:docMk/>
          <pc:sldMk cId="1330716643" sldId="612"/>
        </pc:sldMkLst>
      </pc:sldChg>
      <pc:sldChg chg="del">
        <pc:chgData name="Tomas Sprlak" userId="e8931d54607ff2a0" providerId="LiveId" clId="{94F4886E-133B-4866-92B3-09F9F0402F78}" dt="2020-09-20T18:52:05.405" v="5310" actId="47"/>
        <pc:sldMkLst>
          <pc:docMk/>
          <pc:sldMk cId="2288901013" sldId="613"/>
        </pc:sldMkLst>
      </pc:sldChg>
      <pc:sldChg chg="del">
        <pc:chgData name="Tomas Sprlak" userId="e8931d54607ff2a0" providerId="LiveId" clId="{94F4886E-133B-4866-92B3-09F9F0402F78}" dt="2020-09-20T18:52:03.958" v="5302" actId="47"/>
        <pc:sldMkLst>
          <pc:docMk/>
          <pc:sldMk cId="2548719194" sldId="614"/>
        </pc:sldMkLst>
      </pc:sldChg>
      <pc:sldChg chg="del">
        <pc:chgData name="Tomas Sprlak" userId="e8931d54607ff2a0" providerId="LiveId" clId="{94F4886E-133B-4866-92B3-09F9F0402F78}" dt="2020-09-20T18:51:24.519" v="5265" actId="47"/>
        <pc:sldMkLst>
          <pc:docMk/>
          <pc:sldMk cId="4285832819" sldId="615"/>
        </pc:sldMkLst>
      </pc:sldChg>
      <pc:sldChg chg="addSp delSp modSp add del mod ord modClrScheme chgLayout">
        <pc:chgData name="Tomas Sprlak" userId="e8931d54607ff2a0" providerId="LiveId" clId="{94F4886E-133B-4866-92B3-09F9F0402F78}" dt="2020-09-20T18:52:10.744" v="5352" actId="47"/>
        <pc:sldMkLst>
          <pc:docMk/>
          <pc:sldMk cId="4014073132" sldId="616"/>
        </pc:sldMkLst>
        <pc:spChg chg="add del mod ord">
          <ac:chgData name="Tomas Sprlak" userId="e8931d54607ff2a0" providerId="LiveId" clId="{94F4886E-133B-4866-92B3-09F9F0402F78}" dt="2020-09-20T16:07:31.609" v="1202" actId="478"/>
          <ac:spMkLst>
            <pc:docMk/>
            <pc:sldMk cId="4014073132" sldId="616"/>
            <ac:spMk id="2" creationId="{C3D24A4B-E97A-464B-A699-C796ED183788}"/>
          </ac:spMkLst>
        </pc:spChg>
        <pc:spChg chg="add mod ord">
          <ac:chgData name="Tomas Sprlak" userId="e8931d54607ff2a0" providerId="LiveId" clId="{94F4886E-133B-4866-92B3-09F9F0402F78}" dt="2020-09-20T17:40:29.508" v="2359" actId="20577"/>
          <ac:spMkLst>
            <pc:docMk/>
            <pc:sldMk cId="4014073132" sldId="616"/>
            <ac:spMk id="3" creationId="{2522149C-F9E1-4E73-B7B4-DD7545708BEA}"/>
          </ac:spMkLst>
        </pc:spChg>
        <pc:spChg chg="mod">
          <ac:chgData name="Tomas Sprlak" userId="e8931d54607ff2a0" providerId="LiveId" clId="{94F4886E-133B-4866-92B3-09F9F0402F78}" dt="2020-09-20T16:05:24.253" v="1198" actId="20577"/>
          <ac:spMkLst>
            <pc:docMk/>
            <pc:sldMk cId="4014073132" sldId="616"/>
            <ac:spMk id="6" creationId="{E6E7F63A-3A83-4D46-B09C-5936286F3179}"/>
          </ac:spMkLst>
        </pc:spChg>
        <pc:spChg chg="del">
          <ac:chgData name="Tomas Sprlak" userId="e8931d54607ff2a0" providerId="LiveId" clId="{94F4886E-133B-4866-92B3-09F9F0402F78}" dt="2020-09-20T16:05:32.131" v="1200" actId="478"/>
          <ac:spMkLst>
            <pc:docMk/>
            <pc:sldMk cId="4014073132" sldId="616"/>
            <ac:spMk id="8" creationId="{F594E816-3303-432E-992D-04D2CCF6BC47}"/>
          </ac:spMkLst>
        </pc:spChg>
        <pc:picChg chg="add del mod">
          <ac:chgData name="Tomas Sprlak" userId="e8931d54607ff2a0" providerId="LiveId" clId="{94F4886E-133B-4866-92B3-09F9F0402F78}" dt="2020-09-20T16:24:20.823" v="1915" actId="478"/>
          <ac:picMkLst>
            <pc:docMk/>
            <pc:sldMk cId="4014073132" sldId="616"/>
            <ac:picMk id="7" creationId="{53200DD1-18EF-47A5-A0DC-5D7F1978D9F4}"/>
          </ac:picMkLst>
        </pc:picChg>
        <pc:picChg chg="add del mod">
          <ac:chgData name="Tomas Sprlak" userId="e8931d54607ff2a0" providerId="LiveId" clId="{94F4886E-133B-4866-92B3-09F9F0402F78}" dt="2020-09-20T16:24:54.434" v="1921" actId="478"/>
          <ac:picMkLst>
            <pc:docMk/>
            <pc:sldMk cId="4014073132" sldId="616"/>
            <ac:picMk id="10" creationId="{FFE5137F-F23A-4F4B-B5E7-44C3A5C47574}"/>
          </ac:picMkLst>
        </pc:picChg>
        <pc:picChg chg="add del mod">
          <ac:chgData name="Tomas Sprlak" userId="e8931d54607ff2a0" providerId="LiveId" clId="{94F4886E-133B-4866-92B3-09F9F0402F78}" dt="2020-09-20T16:26:29.073" v="1928" actId="478"/>
          <ac:picMkLst>
            <pc:docMk/>
            <pc:sldMk cId="4014073132" sldId="616"/>
            <ac:picMk id="13" creationId="{AA5384B2-F188-42F0-B116-4CBB6D1BB58C}"/>
          </ac:picMkLst>
        </pc:picChg>
        <pc:picChg chg="add mod modCrop">
          <ac:chgData name="Tomas Sprlak" userId="e8931d54607ff2a0" providerId="LiveId" clId="{94F4886E-133B-4866-92B3-09F9F0402F78}" dt="2020-09-20T17:07:59.393" v="1947" actId="1036"/>
          <ac:picMkLst>
            <pc:docMk/>
            <pc:sldMk cId="4014073132" sldId="616"/>
            <ac:picMk id="15" creationId="{98BD3C25-7783-486B-9ED0-E74063979748}"/>
          </ac:picMkLst>
        </pc:picChg>
        <pc:picChg chg="del">
          <ac:chgData name="Tomas Sprlak" userId="e8931d54607ff2a0" providerId="LiveId" clId="{94F4886E-133B-4866-92B3-09F9F0402F78}" dt="2020-09-20T16:05:29.692" v="1199" actId="478"/>
          <ac:picMkLst>
            <pc:docMk/>
            <pc:sldMk cId="4014073132" sldId="616"/>
            <ac:picMk id="4098" creationId="{12193014-D846-41B7-AA11-218422FA0699}"/>
          </ac:picMkLst>
        </pc:picChg>
      </pc:sldChg>
      <pc:sldChg chg="del">
        <pc:chgData name="Tomas Sprlak" userId="e8931d54607ff2a0" providerId="LiveId" clId="{94F4886E-133B-4866-92B3-09F9F0402F78}" dt="2020-09-20T12:59:59.800" v="168" actId="47"/>
        <pc:sldMkLst>
          <pc:docMk/>
          <pc:sldMk cId="1277185638" sldId="617"/>
        </pc:sldMkLst>
      </pc:sldChg>
      <pc:sldChg chg="del">
        <pc:chgData name="Tomas Sprlak" userId="e8931d54607ff2a0" providerId="LiveId" clId="{94F4886E-133B-4866-92B3-09F9F0402F78}" dt="2020-09-20T18:51:25.160" v="5266" actId="47"/>
        <pc:sldMkLst>
          <pc:docMk/>
          <pc:sldMk cId="3331995172" sldId="618"/>
        </pc:sldMkLst>
      </pc:sldChg>
      <pc:sldChg chg="addSp modSp add del mod ord">
        <pc:chgData name="Tomas Sprlak" userId="e8931d54607ff2a0" providerId="LiveId" clId="{94F4886E-133B-4866-92B3-09F9F0402F78}" dt="2020-09-20T19:00:01.210" v="6058" actId="6549"/>
        <pc:sldMkLst>
          <pc:docMk/>
          <pc:sldMk cId="286061775" sldId="619"/>
        </pc:sldMkLst>
        <pc:spChg chg="add mod">
          <ac:chgData name="Tomas Sprlak" userId="e8931d54607ff2a0" providerId="LiveId" clId="{94F4886E-133B-4866-92B3-09F9F0402F78}" dt="2020-09-20T16:03:15.761" v="1155" actId="20577"/>
          <ac:spMkLst>
            <pc:docMk/>
            <pc:sldMk cId="286061775" sldId="619"/>
            <ac:spMk id="4" creationId="{5C88B3DC-AE58-43E5-806C-19965130960E}"/>
          </ac:spMkLst>
        </pc:spChg>
        <pc:spChg chg="mod">
          <ac:chgData name="Tomas Sprlak" userId="e8931d54607ff2a0" providerId="LiveId" clId="{94F4886E-133B-4866-92B3-09F9F0402F78}" dt="2020-09-20T18:59:47.939" v="6056" actId="20577"/>
          <ac:spMkLst>
            <pc:docMk/>
            <pc:sldMk cId="286061775" sldId="619"/>
            <ac:spMk id="10" creationId="{87A17B5B-D4AC-46D2-8A47-DD9A2B9450E0}"/>
          </ac:spMkLst>
        </pc:spChg>
        <pc:spChg chg="mod">
          <ac:chgData name="Tomas Sprlak" userId="e8931d54607ff2a0" providerId="LiveId" clId="{94F4886E-133B-4866-92B3-09F9F0402F78}" dt="2020-09-20T15:47:18.752" v="398" actId="20577"/>
          <ac:spMkLst>
            <pc:docMk/>
            <pc:sldMk cId="286061775" sldId="619"/>
            <ac:spMk id="13" creationId="{683243AA-DBF0-430B-BAB2-E9CA8724545D}"/>
          </ac:spMkLst>
        </pc:spChg>
        <pc:spChg chg="mod">
          <ac:chgData name="Tomas Sprlak" userId="e8931d54607ff2a0" providerId="LiveId" clId="{94F4886E-133B-4866-92B3-09F9F0402F78}" dt="2020-09-20T15:47:20.920" v="399" actId="6549"/>
          <ac:spMkLst>
            <pc:docMk/>
            <pc:sldMk cId="286061775" sldId="619"/>
            <ac:spMk id="14" creationId="{4593ACC1-5B7A-47FC-8A04-78209C34A84A}"/>
          </ac:spMkLst>
        </pc:spChg>
        <pc:spChg chg="mod">
          <ac:chgData name="Tomas Sprlak" userId="e8931d54607ff2a0" providerId="LiveId" clId="{94F4886E-133B-4866-92B3-09F9F0402F78}" dt="2020-09-20T15:48:00.496" v="434" actId="20577"/>
          <ac:spMkLst>
            <pc:docMk/>
            <pc:sldMk cId="286061775" sldId="619"/>
            <ac:spMk id="15" creationId="{F2C517FE-1557-4009-92A0-8D80DD640270}"/>
          </ac:spMkLst>
        </pc:spChg>
        <pc:spChg chg="mod">
          <ac:chgData name="Tomas Sprlak" userId="e8931d54607ff2a0" providerId="LiveId" clId="{94F4886E-133B-4866-92B3-09F9F0402F78}" dt="2020-09-20T15:45:20.626" v="213" actId="20577"/>
          <ac:spMkLst>
            <pc:docMk/>
            <pc:sldMk cId="286061775" sldId="619"/>
            <ac:spMk id="19" creationId="{B0D1C561-E275-4A1D-B294-7D25DFFA0D10}"/>
          </ac:spMkLst>
        </pc:spChg>
        <pc:spChg chg="mod">
          <ac:chgData name="Tomas Sprlak" userId="e8931d54607ff2a0" providerId="LiveId" clId="{94F4886E-133B-4866-92B3-09F9F0402F78}" dt="2020-09-20T15:48:33.673" v="451" actId="20577"/>
          <ac:spMkLst>
            <pc:docMk/>
            <pc:sldMk cId="286061775" sldId="619"/>
            <ac:spMk id="20" creationId="{98C6BB4F-9CF1-4DB0-B1C1-FA7F2973FFCC}"/>
          </ac:spMkLst>
        </pc:spChg>
        <pc:spChg chg="mod">
          <ac:chgData name="Tomas Sprlak" userId="e8931d54607ff2a0" providerId="LiveId" clId="{94F4886E-133B-4866-92B3-09F9F0402F78}" dt="2020-09-20T15:48:39.255" v="472" actId="20577"/>
          <ac:spMkLst>
            <pc:docMk/>
            <pc:sldMk cId="286061775" sldId="619"/>
            <ac:spMk id="21" creationId="{FE495658-025A-44B9-A66A-EA3D25BFCA2E}"/>
          </ac:spMkLst>
        </pc:spChg>
        <pc:spChg chg="mod">
          <ac:chgData name="Tomas Sprlak" userId="e8931d54607ff2a0" providerId="LiveId" clId="{94F4886E-133B-4866-92B3-09F9F0402F78}" dt="2020-09-20T15:48:56.530" v="502" actId="20577"/>
          <ac:spMkLst>
            <pc:docMk/>
            <pc:sldMk cId="286061775" sldId="619"/>
            <ac:spMk id="42" creationId="{7DEC86F1-7764-44E4-AAA4-46040F470C12}"/>
          </ac:spMkLst>
        </pc:spChg>
        <pc:spChg chg="mod">
          <ac:chgData name="Tomas Sprlak" userId="e8931d54607ff2a0" providerId="LiveId" clId="{94F4886E-133B-4866-92B3-09F9F0402F78}" dt="2020-09-20T15:48:46.775" v="482" actId="20577"/>
          <ac:spMkLst>
            <pc:docMk/>
            <pc:sldMk cId="286061775" sldId="619"/>
            <ac:spMk id="44" creationId="{F8434E41-68DB-4C95-82B9-7837EB0B7893}"/>
          </ac:spMkLst>
        </pc:spChg>
        <pc:spChg chg="mod">
          <ac:chgData name="Tomas Sprlak" userId="e8931d54607ff2a0" providerId="LiveId" clId="{94F4886E-133B-4866-92B3-09F9F0402F78}" dt="2020-09-20T15:48:51.269" v="492" actId="20577"/>
          <ac:spMkLst>
            <pc:docMk/>
            <pc:sldMk cId="286061775" sldId="619"/>
            <ac:spMk id="46" creationId="{B60D7D76-4D7D-4F10-B107-A191609C2603}"/>
          </ac:spMkLst>
        </pc:spChg>
        <pc:spChg chg="mod">
          <ac:chgData name="Tomas Sprlak" userId="e8931d54607ff2a0" providerId="LiveId" clId="{94F4886E-133B-4866-92B3-09F9F0402F78}" dt="2020-09-20T18:59:58.531" v="6057" actId="6549"/>
          <ac:spMkLst>
            <pc:docMk/>
            <pc:sldMk cId="286061775" sldId="619"/>
            <ac:spMk id="47" creationId="{15D4ED38-A8FF-4B41-A028-DB88888009DF}"/>
          </ac:spMkLst>
        </pc:spChg>
        <pc:spChg chg="mod">
          <ac:chgData name="Tomas Sprlak" userId="e8931d54607ff2a0" providerId="LiveId" clId="{94F4886E-133B-4866-92B3-09F9F0402F78}" dt="2020-09-20T15:49:17.764" v="514" actId="20577"/>
          <ac:spMkLst>
            <pc:docMk/>
            <pc:sldMk cId="286061775" sldId="619"/>
            <ac:spMk id="48" creationId="{2133B88A-BFCD-45B9-A1E3-096A32CC4BA6}"/>
          </ac:spMkLst>
        </pc:spChg>
        <pc:spChg chg="mod">
          <ac:chgData name="Tomas Sprlak" userId="e8931d54607ff2a0" providerId="LiveId" clId="{94F4886E-133B-4866-92B3-09F9F0402F78}" dt="2020-09-20T19:00:01.210" v="6058" actId="6549"/>
          <ac:spMkLst>
            <pc:docMk/>
            <pc:sldMk cId="286061775" sldId="619"/>
            <ac:spMk id="49" creationId="{84E43A92-CF16-4CA1-B41F-2F302A6C387E}"/>
          </ac:spMkLst>
        </pc:spChg>
        <pc:spChg chg="mod">
          <ac:chgData name="Tomas Sprlak" userId="e8931d54607ff2a0" providerId="LiveId" clId="{94F4886E-133B-4866-92B3-09F9F0402F78}" dt="2020-09-20T18:13:58.803" v="4004" actId="20577"/>
          <ac:spMkLst>
            <pc:docMk/>
            <pc:sldMk cId="286061775" sldId="619"/>
            <ac:spMk id="50" creationId="{3596F2A9-417A-45FD-AD15-BDD17C836B73}"/>
          </ac:spMkLst>
        </pc:spChg>
        <pc:spChg chg="mod">
          <ac:chgData name="Tomas Sprlak" userId="e8931d54607ff2a0" providerId="LiveId" clId="{94F4886E-133B-4866-92B3-09F9F0402F78}" dt="2020-09-20T15:49:32.748" v="526" actId="20577"/>
          <ac:spMkLst>
            <pc:docMk/>
            <pc:sldMk cId="286061775" sldId="619"/>
            <ac:spMk id="51" creationId="{56657EE9-04A0-4C13-8FB7-3D0D5FB5B01C}"/>
          </ac:spMkLst>
        </pc:spChg>
        <pc:graphicFrameChg chg="mod modGraphic">
          <ac:chgData name="Tomas Sprlak" userId="e8931d54607ff2a0" providerId="LiveId" clId="{94F4886E-133B-4866-92B3-09F9F0402F78}" dt="2020-09-20T17:55:32.853" v="3384" actId="108"/>
          <ac:graphicFrameMkLst>
            <pc:docMk/>
            <pc:sldMk cId="286061775" sldId="619"/>
            <ac:graphicFrameMk id="3" creationId="{F5ED34F7-D452-41E4-98E7-D40F3950A1D2}"/>
          </ac:graphicFrameMkLst>
        </pc:graphicFrameChg>
        <pc:picChg chg="add mod">
          <ac:chgData name="Tomas Sprlak" userId="e8931d54607ff2a0" providerId="LiveId" clId="{94F4886E-133B-4866-92B3-09F9F0402F78}" dt="2020-09-20T15:50:11.848" v="531" actId="1076"/>
          <ac:picMkLst>
            <pc:docMk/>
            <pc:sldMk cId="286061775" sldId="619"/>
            <ac:picMk id="2" creationId="{F2405B94-B102-4AAE-B3A9-BB6F9EE38E6D}"/>
          </ac:picMkLst>
        </pc:picChg>
      </pc:sldChg>
      <pc:sldChg chg="addSp delSp modSp add del mod">
        <pc:chgData name="Tomas Sprlak" userId="e8931d54607ff2a0" providerId="LiveId" clId="{94F4886E-133B-4866-92B3-09F9F0402F78}" dt="2020-09-20T15:44:15.792" v="173" actId="47"/>
        <pc:sldMkLst>
          <pc:docMk/>
          <pc:sldMk cId="2500879269" sldId="619"/>
        </pc:sldMkLst>
        <pc:spChg chg="add mod">
          <ac:chgData name="Tomas Sprlak" userId="e8931d54607ff2a0" providerId="LiveId" clId="{94F4886E-133B-4866-92B3-09F9F0402F78}" dt="2020-09-20T13:01:01.528" v="172" actId="1076"/>
          <ac:spMkLst>
            <pc:docMk/>
            <pc:sldMk cId="2500879269" sldId="619"/>
            <ac:spMk id="3" creationId="{5CD9A05D-D094-47C9-B641-14FAE8E50D65}"/>
          </ac:spMkLst>
        </pc:spChg>
        <pc:spChg chg="add mod">
          <ac:chgData name="Tomas Sprlak" userId="e8931d54607ff2a0" providerId="LiveId" clId="{94F4886E-133B-4866-92B3-09F9F0402F78}" dt="2020-09-20T13:01:01.528" v="172" actId="1076"/>
          <ac:spMkLst>
            <pc:docMk/>
            <pc:sldMk cId="2500879269" sldId="619"/>
            <ac:spMk id="5" creationId="{CF9B729F-BF27-4C73-85B1-C3F9D88D631B}"/>
          </ac:spMkLst>
        </pc:spChg>
        <pc:spChg chg="add mod">
          <ac:chgData name="Tomas Sprlak" userId="e8931d54607ff2a0" providerId="LiveId" clId="{94F4886E-133B-4866-92B3-09F9F0402F78}" dt="2020-09-20T13:01:01.528" v="172" actId="1076"/>
          <ac:spMkLst>
            <pc:docMk/>
            <pc:sldMk cId="2500879269" sldId="619"/>
            <ac:spMk id="8" creationId="{27288F50-9ABC-4E83-AE16-D13645143EC7}"/>
          </ac:spMkLst>
        </pc:spChg>
        <pc:spChg chg="add mod">
          <ac:chgData name="Tomas Sprlak" userId="e8931d54607ff2a0" providerId="LiveId" clId="{94F4886E-133B-4866-92B3-09F9F0402F78}" dt="2020-09-20T13:01:01.528" v="172" actId="1076"/>
          <ac:spMkLst>
            <pc:docMk/>
            <pc:sldMk cId="2500879269" sldId="619"/>
            <ac:spMk id="10" creationId="{BB5EADF1-CF0C-4DE4-8B42-7E8498999A06}"/>
          </ac:spMkLst>
        </pc:spChg>
        <pc:spChg chg="del">
          <ac:chgData name="Tomas Sprlak" userId="e8931d54607ff2a0" providerId="LiveId" clId="{94F4886E-133B-4866-92B3-09F9F0402F78}" dt="2020-09-20T13:00:52.901" v="170" actId="478"/>
          <ac:spMkLst>
            <pc:docMk/>
            <pc:sldMk cId="2500879269" sldId="619"/>
            <ac:spMk id="13" creationId="{3EC6E43C-38F8-4FAF-839C-2C55F093ED96}"/>
          </ac:spMkLst>
        </pc:spChg>
        <pc:spChg chg="add mod">
          <ac:chgData name="Tomas Sprlak" userId="e8931d54607ff2a0" providerId="LiveId" clId="{94F4886E-133B-4866-92B3-09F9F0402F78}" dt="2020-09-20T13:01:01.528" v="172" actId="1076"/>
          <ac:spMkLst>
            <pc:docMk/>
            <pc:sldMk cId="2500879269" sldId="619"/>
            <ac:spMk id="16" creationId="{3E7776D2-0B6F-45F0-B192-F312C9890955}"/>
          </ac:spMkLst>
        </pc:spChg>
        <pc:spChg chg="add mod">
          <ac:chgData name="Tomas Sprlak" userId="e8931d54607ff2a0" providerId="LiveId" clId="{94F4886E-133B-4866-92B3-09F9F0402F78}" dt="2020-09-20T13:01:01.528" v="172" actId="1076"/>
          <ac:spMkLst>
            <pc:docMk/>
            <pc:sldMk cId="2500879269" sldId="619"/>
            <ac:spMk id="18" creationId="{EF3E7DD0-C9C3-4074-9E99-52F51F925E65}"/>
          </ac:spMkLst>
        </pc:spChg>
        <pc:spChg chg="add mod">
          <ac:chgData name="Tomas Sprlak" userId="e8931d54607ff2a0" providerId="LiveId" clId="{94F4886E-133B-4866-92B3-09F9F0402F78}" dt="2020-09-20T13:01:01.528" v="172" actId="1076"/>
          <ac:spMkLst>
            <pc:docMk/>
            <pc:sldMk cId="2500879269" sldId="619"/>
            <ac:spMk id="20" creationId="{55F3D9AE-9DE7-4AA2-89BD-CDB5BFC73258}"/>
          </ac:spMkLst>
        </pc:spChg>
        <pc:spChg chg="add mod">
          <ac:chgData name="Tomas Sprlak" userId="e8931d54607ff2a0" providerId="LiveId" clId="{94F4886E-133B-4866-92B3-09F9F0402F78}" dt="2020-09-20T13:01:01.528" v="172" actId="1076"/>
          <ac:spMkLst>
            <pc:docMk/>
            <pc:sldMk cId="2500879269" sldId="619"/>
            <ac:spMk id="22" creationId="{B890A059-F286-4222-9348-A731086C16ED}"/>
          </ac:spMkLst>
        </pc:spChg>
        <pc:spChg chg="add mod">
          <ac:chgData name="Tomas Sprlak" userId="e8931d54607ff2a0" providerId="LiveId" clId="{94F4886E-133B-4866-92B3-09F9F0402F78}" dt="2020-09-20T13:01:01.528" v="172" actId="1076"/>
          <ac:spMkLst>
            <pc:docMk/>
            <pc:sldMk cId="2500879269" sldId="619"/>
            <ac:spMk id="32" creationId="{AA6310BB-2F33-46D5-A2AE-D0174952D4A6}"/>
          </ac:spMkLst>
        </pc:spChg>
        <pc:spChg chg="add mod">
          <ac:chgData name="Tomas Sprlak" userId="e8931d54607ff2a0" providerId="LiveId" clId="{94F4886E-133B-4866-92B3-09F9F0402F78}" dt="2020-09-20T13:01:01.528" v="172" actId="1076"/>
          <ac:spMkLst>
            <pc:docMk/>
            <pc:sldMk cId="2500879269" sldId="619"/>
            <ac:spMk id="34" creationId="{C9F16364-958D-4F15-9801-79D6EB00F80C}"/>
          </ac:spMkLst>
        </pc:spChg>
        <pc:spChg chg="add mod">
          <ac:chgData name="Tomas Sprlak" userId="e8931d54607ff2a0" providerId="LiveId" clId="{94F4886E-133B-4866-92B3-09F9F0402F78}" dt="2020-09-20T13:01:01.528" v="172" actId="1076"/>
          <ac:spMkLst>
            <pc:docMk/>
            <pc:sldMk cId="2500879269" sldId="619"/>
            <ac:spMk id="36" creationId="{2832097B-6587-46A0-A292-A1D498EBFC67}"/>
          </ac:spMkLst>
        </pc:spChg>
        <pc:spChg chg="add mod">
          <ac:chgData name="Tomas Sprlak" userId="e8931d54607ff2a0" providerId="LiveId" clId="{94F4886E-133B-4866-92B3-09F9F0402F78}" dt="2020-09-20T13:01:01.528" v="172" actId="1076"/>
          <ac:spMkLst>
            <pc:docMk/>
            <pc:sldMk cId="2500879269" sldId="619"/>
            <ac:spMk id="38" creationId="{DB28FE98-CA7E-4DBB-8D02-43043F694D6D}"/>
          </ac:spMkLst>
        </pc:spChg>
        <pc:spChg chg="add mod">
          <ac:chgData name="Tomas Sprlak" userId="e8931d54607ff2a0" providerId="LiveId" clId="{94F4886E-133B-4866-92B3-09F9F0402F78}" dt="2020-09-20T13:01:01.528" v="172" actId="1076"/>
          <ac:spMkLst>
            <pc:docMk/>
            <pc:sldMk cId="2500879269" sldId="619"/>
            <ac:spMk id="40" creationId="{38BCF38D-55B5-4725-966D-FBD2C882C0A5}"/>
          </ac:spMkLst>
        </pc:spChg>
        <pc:spChg chg="add mod">
          <ac:chgData name="Tomas Sprlak" userId="e8931d54607ff2a0" providerId="LiveId" clId="{94F4886E-133B-4866-92B3-09F9F0402F78}" dt="2020-09-20T13:01:01.528" v="172" actId="1076"/>
          <ac:spMkLst>
            <pc:docMk/>
            <pc:sldMk cId="2500879269" sldId="619"/>
            <ac:spMk id="42" creationId="{F69E962D-E069-4E95-B9EB-0BB2C4885901}"/>
          </ac:spMkLst>
        </pc:spChg>
        <pc:spChg chg="add mod">
          <ac:chgData name="Tomas Sprlak" userId="e8931d54607ff2a0" providerId="LiveId" clId="{94F4886E-133B-4866-92B3-09F9F0402F78}" dt="2020-09-20T13:01:01.528" v="172" actId="1076"/>
          <ac:spMkLst>
            <pc:docMk/>
            <pc:sldMk cId="2500879269" sldId="619"/>
            <ac:spMk id="44" creationId="{6CF29F60-5AEC-4B0B-BB5D-9A231650C114}"/>
          </ac:spMkLst>
        </pc:spChg>
        <pc:picChg chg="add mod">
          <ac:chgData name="Tomas Sprlak" userId="e8931d54607ff2a0" providerId="LiveId" clId="{94F4886E-133B-4866-92B3-09F9F0402F78}" dt="2020-09-20T13:01:01.528" v="172" actId="1076"/>
          <ac:picMkLst>
            <pc:docMk/>
            <pc:sldMk cId="2500879269" sldId="619"/>
            <ac:picMk id="24" creationId="{153BE16A-CEAE-4672-AC19-87AC85609218}"/>
          </ac:picMkLst>
        </pc:picChg>
        <pc:picChg chg="add mod">
          <ac:chgData name="Tomas Sprlak" userId="e8931d54607ff2a0" providerId="LiveId" clId="{94F4886E-133B-4866-92B3-09F9F0402F78}" dt="2020-09-20T13:01:01.528" v="172" actId="1076"/>
          <ac:picMkLst>
            <pc:docMk/>
            <pc:sldMk cId="2500879269" sldId="619"/>
            <ac:picMk id="26" creationId="{16090231-8017-4304-9252-21188AD0158B}"/>
          </ac:picMkLst>
        </pc:picChg>
        <pc:picChg chg="add mod">
          <ac:chgData name="Tomas Sprlak" userId="e8931d54607ff2a0" providerId="LiveId" clId="{94F4886E-133B-4866-92B3-09F9F0402F78}" dt="2020-09-20T13:01:01.528" v="172" actId="1076"/>
          <ac:picMkLst>
            <pc:docMk/>
            <pc:sldMk cId="2500879269" sldId="619"/>
            <ac:picMk id="28" creationId="{6678A4E2-E8E2-4241-B70A-68D06E7239C0}"/>
          </ac:picMkLst>
        </pc:picChg>
        <pc:picChg chg="add mod">
          <ac:chgData name="Tomas Sprlak" userId="e8931d54607ff2a0" providerId="LiveId" clId="{94F4886E-133B-4866-92B3-09F9F0402F78}" dt="2020-09-20T13:01:01.528" v="172" actId="1076"/>
          <ac:picMkLst>
            <pc:docMk/>
            <pc:sldMk cId="2500879269" sldId="619"/>
            <ac:picMk id="30" creationId="{98421F01-A1A3-40DA-92E3-1C27E35331DA}"/>
          </ac:picMkLst>
        </pc:picChg>
        <pc:picChg chg="add mod">
          <ac:chgData name="Tomas Sprlak" userId="e8931d54607ff2a0" providerId="LiveId" clId="{94F4886E-133B-4866-92B3-09F9F0402F78}" dt="2020-09-20T13:01:01.528" v="172" actId="1076"/>
          <ac:picMkLst>
            <pc:docMk/>
            <pc:sldMk cId="2500879269" sldId="619"/>
            <ac:picMk id="46" creationId="{B6D724C6-68E6-45B7-B602-77921BDB7A4D}"/>
          </ac:picMkLst>
        </pc:picChg>
      </pc:sldChg>
      <pc:sldChg chg="addSp delSp modSp add del mod ord delAnim">
        <pc:chgData name="Tomas Sprlak" userId="e8931d54607ff2a0" providerId="LiveId" clId="{94F4886E-133B-4866-92B3-09F9F0402F78}" dt="2020-09-28T19:44:13.646" v="9081" actId="113"/>
        <pc:sldMkLst>
          <pc:docMk/>
          <pc:sldMk cId="272687807" sldId="620"/>
        </pc:sldMkLst>
        <pc:spChg chg="del">
          <ac:chgData name="Tomas Sprlak" userId="e8931d54607ff2a0" providerId="LiveId" clId="{94F4886E-133B-4866-92B3-09F9F0402F78}" dt="2020-09-20T15:52:31.942" v="573" actId="478"/>
          <ac:spMkLst>
            <pc:docMk/>
            <pc:sldMk cId="272687807" sldId="620"/>
            <ac:spMk id="10" creationId="{87A17B5B-D4AC-46D2-8A47-DD9A2B9450E0}"/>
          </ac:spMkLst>
        </pc:spChg>
        <pc:spChg chg="del">
          <ac:chgData name="Tomas Sprlak" userId="e8931d54607ff2a0" providerId="LiveId" clId="{94F4886E-133B-4866-92B3-09F9F0402F78}" dt="2020-09-20T17:54:07.824" v="3289" actId="478"/>
          <ac:spMkLst>
            <pc:docMk/>
            <pc:sldMk cId="272687807" sldId="620"/>
            <ac:spMk id="12" creationId="{C082DD34-EC23-413E-9E8D-F0B5D77CEB69}"/>
          </ac:spMkLst>
        </pc:spChg>
        <pc:spChg chg="del">
          <ac:chgData name="Tomas Sprlak" userId="e8931d54607ff2a0" providerId="LiveId" clId="{94F4886E-133B-4866-92B3-09F9F0402F78}" dt="2020-09-20T15:52:31.942" v="573" actId="478"/>
          <ac:spMkLst>
            <pc:docMk/>
            <pc:sldMk cId="272687807" sldId="620"/>
            <ac:spMk id="13" creationId="{683243AA-DBF0-430B-BAB2-E9CA8724545D}"/>
          </ac:spMkLst>
        </pc:spChg>
        <pc:spChg chg="del">
          <ac:chgData name="Tomas Sprlak" userId="e8931d54607ff2a0" providerId="LiveId" clId="{94F4886E-133B-4866-92B3-09F9F0402F78}" dt="2020-09-20T15:52:31.942" v="573" actId="478"/>
          <ac:spMkLst>
            <pc:docMk/>
            <pc:sldMk cId="272687807" sldId="620"/>
            <ac:spMk id="14" creationId="{4593ACC1-5B7A-47FC-8A04-78209C34A84A}"/>
          </ac:spMkLst>
        </pc:spChg>
        <pc:spChg chg="del">
          <ac:chgData name="Tomas Sprlak" userId="e8931d54607ff2a0" providerId="LiveId" clId="{94F4886E-133B-4866-92B3-09F9F0402F78}" dt="2020-09-20T15:52:31.942" v="573" actId="478"/>
          <ac:spMkLst>
            <pc:docMk/>
            <pc:sldMk cId="272687807" sldId="620"/>
            <ac:spMk id="15" creationId="{F2C517FE-1557-4009-92A0-8D80DD640270}"/>
          </ac:spMkLst>
        </pc:spChg>
        <pc:spChg chg="add mod">
          <ac:chgData name="Tomas Sprlak" userId="e8931d54607ff2a0" providerId="LiveId" clId="{94F4886E-133B-4866-92B3-09F9F0402F78}" dt="2020-09-20T16:03:10.160" v="1154" actId="20577"/>
          <ac:spMkLst>
            <pc:docMk/>
            <pc:sldMk cId="272687807" sldId="620"/>
            <ac:spMk id="17" creationId="{0B632FE3-8369-4AB8-82D3-B6464B9FE84C}"/>
          </ac:spMkLst>
        </pc:spChg>
        <pc:spChg chg="del">
          <ac:chgData name="Tomas Sprlak" userId="e8931d54607ff2a0" providerId="LiveId" clId="{94F4886E-133B-4866-92B3-09F9F0402F78}" dt="2020-09-20T15:52:31.942" v="573" actId="478"/>
          <ac:spMkLst>
            <pc:docMk/>
            <pc:sldMk cId="272687807" sldId="620"/>
            <ac:spMk id="19" creationId="{B0D1C561-E275-4A1D-B294-7D25DFFA0D10}"/>
          </ac:spMkLst>
        </pc:spChg>
        <pc:spChg chg="del">
          <ac:chgData name="Tomas Sprlak" userId="e8931d54607ff2a0" providerId="LiveId" clId="{94F4886E-133B-4866-92B3-09F9F0402F78}" dt="2020-09-20T15:52:31.942" v="573" actId="478"/>
          <ac:spMkLst>
            <pc:docMk/>
            <pc:sldMk cId="272687807" sldId="620"/>
            <ac:spMk id="20" creationId="{98C6BB4F-9CF1-4DB0-B1C1-FA7F2973FFCC}"/>
          </ac:spMkLst>
        </pc:spChg>
        <pc:spChg chg="del">
          <ac:chgData name="Tomas Sprlak" userId="e8931d54607ff2a0" providerId="LiveId" clId="{94F4886E-133B-4866-92B3-09F9F0402F78}" dt="2020-09-20T15:52:31.942" v="573" actId="478"/>
          <ac:spMkLst>
            <pc:docMk/>
            <pc:sldMk cId="272687807" sldId="620"/>
            <ac:spMk id="21" creationId="{FE495658-025A-44B9-A66A-EA3D25BFCA2E}"/>
          </ac:spMkLst>
        </pc:spChg>
        <pc:spChg chg="del">
          <ac:chgData name="Tomas Sprlak" userId="e8931d54607ff2a0" providerId="LiveId" clId="{94F4886E-133B-4866-92B3-09F9F0402F78}" dt="2020-09-20T15:52:31.942" v="573" actId="478"/>
          <ac:spMkLst>
            <pc:docMk/>
            <pc:sldMk cId="272687807" sldId="620"/>
            <ac:spMk id="40" creationId="{B9C84567-66F1-458F-87D8-1B86D819FF4B}"/>
          </ac:spMkLst>
        </pc:spChg>
        <pc:spChg chg="del">
          <ac:chgData name="Tomas Sprlak" userId="e8931d54607ff2a0" providerId="LiveId" clId="{94F4886E-133B-4866-92B3-09F9F0402F78}" dt="2020-09-20T15:52:31.942" v="573" actId="478"/>
          <ac:spMkLst>
            <pc:docMk/>
            <pc:sldMk cId="272687807" sldId="620"/>
            <ac:spMk id="42" creationId="{7DEC86F1-7764-44E4-AAA4-46040F470C12}"/>
          </ac:spMkLst>
        </pc:spChg>
        <pc:spChg chg="del">
          <ac:chgData name="Tomas Sprlak" userId="e8931d54607ff2a0" providerId="LiveId" clId="{94F4886E-133B-4866-92B3-09F9F0402F78}" dt="2020-09-20T15:52:31.942" v="573" actId="478"/>
          <ac:spMkLst>
            <pc:docMk/>
            <pc:sldMk cId="272687807" sldId="620"/>
            <ac:spMk id="44" creationId="{F8434E41-68DB-4C95-82B9-7837EB0B7893}"/>
          </ac:spMkLst>
        </pc:spChg>
        <pc:spChg chg="del">
          <ac:chgData name="Tomas Sprlak" userId="e8931d54607ff2a0" providerId="LiveId" clId="{94F4886E-133B-4866-92B3-09F9F0402F78}" dt="2020-09-20T15:52:31.942" v="573" actId="478"/>
          <ac:spMkLst>
            <pc:docMk/>
            <pc:sldMk cId="272687807" sldId="620"/>
            <ac:spMk id="46" creationId="{B60D7D76-4D7D-4F10-B107-A191609C2603}"/>
          </ac:spMkLst>
        </pc:spChg>
        <pc:spChg chg="del">
          <ac:chgData name="Tomas Sprlak" userId="e8931d54607ff2a0" providerId="LiveId" clId="{94F4886E-133B-4866-92B3-09F9F0402F78}" dt="2020-09-20T15:52:31.942" v="573" actId="478"/>
          <ac:spMkLst>
            <pc:docMk/>
            <pc:sldMk cId="272687807" sldId="620"/>
            <ac:spMk id="47" creationId="{15D4ED38-A8FF-4B41-A028-DB88888009DF}"/>
          </ac:spMkLst>
        </pc:spChg>
        <pc:spChg chg="del">
          <ac:chgData name="Tomas Sprlak" userId="e8931d54607ff2a0" providerId="LiveId" clId="{94F4886E-133B-4866-92B3-09F9F0402F78}" dt="2020-09-20T15:52:31.942" v="573" actId="478"/>
          <ac:spMkLst>
            <pc:docMk/>
            <pc:sldMk cId="272687807" sldId="620"/>
            <ac:spMk id="48" creationId="{2133B88A-BFCD-45B9-A1E3-096A32CC4BA6}"/>
          </ac:spMkLst>
        </pc:spChg>
        <pc:spChg chg="del">
          <ac:chgData name="Tomas Sprlak" userId="e8931d54607ff2a0" providerId="LiveId" clId="{94F4886E-133B-4866-92B3-09F9F0402F78}" dt="2020-09-20T15:52:31.942" v="573" actId="478"/>
          <ac:spMkLst>
            <pc:docMk/>
            <pc:sldMk cId="272687807" sldId="620"/>
            <ac:spMk id="49" creationId="{84E43A92-CF16-4CA1-B41F-2F302A6C387E}"/>
          </ac:spMkLst>
        </pc:spChg>
        <pc:spChg chg="del">
          <ac:chgData name="Tomas Sprlak" userId="e8931d54607ff2a0" providerId="LiveId" clId="{94F4886E-133B-4866-92B3-09F9F0402F78}" dt="2020-09-20T15:52:31.942" v="573" actId="478"/>
          <ac:spMkLst>
            <pc:docMk/>
            <pc:sldMk cId="272687807" sldId="620"/>
            <ac:spMk id="50" creationId="{3596F2A9-417A-45FD-AD15-BDD17C836B73}"/>
          </ac:spMkLst>
        </pc:spChg>
        <pc:spChg chg="del">
          <ac:chgData name="Tomas Sprlak" userId="e8931d54607ff2a0" providerId="LiveId" clId="{94F4886E-133B-4866-92B3-09F9F0402F78}" dt="2020-09-20T15:52:31.942" v="573" actId="478"/>
          <ac:spMkLst>
            <pc:docMk/>
            <pc:sldMk cId="272687807" sldId="620"/>
            <ac:spMk id="51" creationId="{56657EE9-04A0-4C13-8FB7-3D0D5FB5B01C}"/>
          </ac:spMkLst>
        </pc:spChg>
        <pc:graphicFrameChg chg="mod modGraphic">
          <ac:chgData name="Tomas Sprlak" userId="e8931d54607ff2a0" providerId="LiveId" clId="{94F4886E-133B-4866-92B3-09F9F0402F78}" dt="2020-09-20T17:55:27.653" v="3383" actId="108"/>
          <ac:graphicFrameMkLst>
            <pc:docMk/>
            <pc:sldMk cId="272687807" sldId="620"/>
            <ac:graphicFrameMk id="3" creationId="{F5ED34F7-D452-41E4-98E7-D40F3950A1D2}"/>
          </ac:graphicFrameMkLst>
        </pc:graphicFrameChg>
        <pc:graphicFrameChg chg="add del mod modGraphic">
          <ac:chgData name="Tomas Sprlak" userId="e8931d54607ff2a0" providerId="LiveId" clId="{94F4886E-133B-4866-92B3-09F9F0402F78}" dt="2020-09-20T15:52:41.167" v="578"/>
          <ac:graphicFrameMkLst>
            <pc:docMk/>
            <pc:sldMk cId="272687807" sldId="620"/>
            <ac:graphicFrameMk id="5" creationId="{D223406F-AACF-46A3-8443-FB0A7E5E6823}"/>
          </ac:graphicFrameMkLst>
        </pc:graphicFrameChg>
        <pc:graphicFrameChg chg="add del mod modGraphic">
          <ac:chgData name="Tomas Sprlak" userId="e8931d54607ff2a0" providerId="LiveId" clId="{94F4886E-133B-4866-92B3-09F9F0402F78}" dt="2020-09-20T15:52:50.125" v="582"/>
          <ac:graphicFrameMkLst>
            <pc:docMk/>
            <pc:sldMk cId="272687807" sldId="620"/>
            <ac:graphicFrameMk id="11" creationId="{121713B6-D319-40E9-B9FD-17BA2B21605F}"/>
          </ac:graphicFrameMkLst>
        </pc:graphicFrameChg>
        <pc:graphicFrameChg chg="add mod modGraphic">
          <ac:chgData name="Tomas Sprlak" userId="e8931d54607ff2a0" providerId="LiveId" clId="{94F4886E-133B-4866-92B3-09F9F0402F78}" dt="2020-09-28T19:44:13.646" v="9081" actId="113"/>
          <ac:graphicFrameMkLst>
            <pc:docMk/>
            <pc:sldMk cId="272687807" sldId="620"/>
            <ac:graphicFrameMk id="16" creationId="{0716AEA4-6431-47EF-B50A-FAD83ED64F4E}"/>
          </ac:graphicFrameMkLst>
        </pc:graphicFrameChg>
        <pc:picChg chg="del">
          <ac:chgData name="Tomas Sprlak" userId="e8931d54607ff2a0" providerId="LiveId" clId="{94F4886E-133B-4866-92B3-09F9F0402F78}" dt="2020-09-20T15:51:37.886" v="566" actId="478"/>
          <ac:picMkLst>
            <pc:docMk/>
            <pc:sldMk cId="272687807" sldId="620"/>
            <ac:picMk id="2" creationId="{F2405B94-B102-4AAE-B3A9-BB6F9EE38E6D}"/>
          </ac:picMkLst>
        </pc:picChg>
        <pc:picChg chg="add mod">
          <ac:chgData name="Tomas Sprlak" userId="e8931d54607ff2a0" providerId="LiveId" clId="{94F4886E-133B-4866-92B3-09F9F0402F78}" dt="2020-09-20T17:54:14.299" v="3290" actId="14100"/>
          <ac:picMkLst>
            <pc:docMk/>
            <pc:sldMk cId="272687807" sldId="620"/>
            <ac:picMk id="4" creationId="{D16F4D26-A1B5-4CB6-91AF-AB99BEA24E26}"/>
          </ac:picMkLst>
        </pc:picChg>
        <pc:picChg chg="del">
          <ac:chgData name="Tomas Sprlak" userId="e8931d54607ff2a0" providerId="LiveId" clId="{94F4886E-133B-4866-92B3-09F9F0402F78}" dt="2020-09-20T15:52:34.012" v="574" actId="478"/>
          <ac:picMkLst>
            <pc:docMk/>
            <pc:sldMk cId="272687807" sldId="620"/>
            <ac:picMk id="6" creationId="{8B59BB4C-F5E9-4CA0-B952-D52EF444A437}"/>
          </ac:picMkLst>
        </pc:picChg>
        <pc:picChg chg="del">
          <ac:chgData name="Tomas Sprlak" userId="e8931d54607ff2a0" providerId="LiveId" clId="{94F4886E-133B-4866-92B3-09F9F0402F78}" dt="2020-09-20T15:52:31.942" v="573" actId="478"/>
          <ac:picMkLst>
            <pc:docMk/>
            <pc:sldMk cId="272687807" sldId="620"/>
            <ac:picMk id="7" creationId="{8E18CBB1-C38D-4245-BFF1-19476F55BAE3}"/>
          </ac:picMkLst>
        </pc:picChg>
        <pc:picChg chg="del">
          <ac:chgData name="Tomas Sprlak" userId="e8931d54607ff2a0" providerId="LiveId" clId="{94F4886E-133B-4866-92B3-09F9F0402F78}" dt="2020-09-20T15:52:31.942" v="573" actId="478"/>
          <ac:picMkLst>
            <pc:docMk/>
            <pc:sldMk cId="272687807" sldId="620"/>
            <ac:picMk id="8" creationId="{D1210F31-0536-4CA8-86EA-B209417EFA54}"/>
          </ac:picMkLst>
        </pc:picChg>
        <pc:picChg chg="del">
          <ac:chgData name="Tomas Sprlak" userId="e8931d54607ff2a0" providerId="LiveId" clId="{94F4886E-133B-4866-92B3-09F9F0402F78}" dt="2020-09-20T15:52:31.942" v="573" actId="478"/>
          <ac:picMkLst>
            <pc:docMk/>
            <pc:sldMk cId="272687807" sldId="620"/>
            <ac:picMk id="9" creationId="{23C9453D-31E6-4782-BEFF-50EB2A31C9F2}"/>
          </ac:picMkLst>
        </pc:picChg>
      </pc:sldChg>
      <pc:sldChg chg="addSp delSp modSp add del mod">
        <pc:chgData name="Tomas Sprlak" userId="e8931d54607ff2a0" providerId="LiveId" clId="{94F4886E-133B-4866-92B3-09F9F0402F78}" dt="2020-09-20T19:12:36.904" v="7204" actId="113"/>
        <pc:sldMkLst>
          <pc:docMk/>
          <pc:sldMk cId="1309422975" sldId="621"/>
        </pc:sldMkLst>
        <pc:spChg chg="mod">
          <ac:chgData name="Tomas Sprlak" userId="e8931d54607ff2a0" providerId="LiveId" clId="{94F4886E-133B-4866-92B3-09F9F0402F78}" dt="2020-09-20T19:12:36.904" v="7204" actId="113"/>
          <ac:spMkLst>
            <pc:docMk/>
            <pc:sldMk cId="1309422975" sldId="621"/>
            <ac:spMk id="3" creationId="{2522149C-F9E1-4E73-B7B4-DD7545708BEA}"/>
          </ac:spMkLst>
        </pc:spChg>
        <pc:spChg chg="add del">
          <ac:chgData name="Tomas Sprlak" userId="e8931d54607ff2a0" providerId="LiveId" clId="{94F4886E-133B-4866-92B3-09F9F0402F78}" dt="2020-09-20T18:25:29.287" v="4029" actId="22"/>
          <ac:spMkLst>
            <pc:docMk/>
            <pc:sldMk cId="1309422975" sldId="621"/>
            <ac:spMk id="8" creationId="{57EB53A4-12AA-432F-8535-8CEF3602BDC4}"/>
          </ac:spMkLst>
        </pc:spChg>
        <pc:picChg chg="add mod">
          <ac:chgData name="Tomas Sprlak" userId="e8931d54607ff2a0" providerId="LiveId" clId="{94F4886E-133B-4866-92B3-09F9F0402F78}" dt="2020-09-20T17:42:22.317" v="2543" actId="1036"/>
          <ac:picMkLst>
            <pc:docMk/>
            <pc:sldMk cId="1309422975" sldId="621"/>
            <ac:picMk id="2" creationId="{600EDDFA-ECC3-4FEB-B201-804FC3921FB9}"/>
          </ac:picMkLst>
        </pc:picChg>
        <pc:picChg chg="del">
          <ac:chgData name="Tomas Sprlak" userId="e8931d54607ff2a0" providerId="LiveId" clId="{94F4886E-133B-4866-92B3-09F9F0402F78}" dt="2020-09-20T17:30:23.170" v="1949" actId="478"/>
          <ac:picMkLst>
            <pc:docMk/>
            <pc:sldMk cId="1309422975" sldId="621"/>
            <ac:picMk id="4" creationId="{84F7345A-388C-492B-83A0-D1996E93002C}"/>
          </ac:picMkLst>
        </pc:picChg>
        <pc:picChg chg="del">
          <ac:chgData name="Tomas Sprlak" userId="e8931d54607ff2a0" providerId="LiveId" clId="{94F4886E-133B-4866-92B3-09F9F0402F78}" dt="2020-09-20T17:40:42.484" v="2360" actId="478"/>
          <ac:picMkLst>
            <pc:docMk/>
            <pc:sldMk cId="1309422975" sldId="621"/>
            <ac:picMk id="15" creationId="{98BD3C25-7783-486B-9ED0-E74063979748}"/>
          </ac:picMkLst>
        </pc:picChg>
        <pc:picChg chg="add mod">
          <ac:chgData name="Tomas Sprlak" userId="e8931d54607ff2a0" providerId="LiveId" clId="{94F4886E-133B-4866-92B3-09F9F0402F78}" dt="2020-09-20T18:26:26.974" v="4039" actId="1076"/>
          <ac:picMkLst>
            <pc:docMk/>
            <pc:sldMk cId="1309422975" sldId="621"/>
            <ac:picMk id="1026" creationId="{BF425047-BC7F-4553-81EE-6DB327CD7C3E}"/>
          </ac:picMkLst>
        </pc:picChg>
      </pc:sldChg>
      <pc:sldChg chg="delSp modSp add del mod">
        <pc:chgData name="Tomas Sprlak" userId="e8931d54607ff2a0" providerId="LiveId" clId="{94F4886E-133B-4866-92B3-09F9F0402F78}" dt="2020-09-28T19:42:21.270" v="9077" actId="6549"/>
        <pc:sldMkLst>
          <pc:docMk/>
          <pc:sldMk cId="700010833" sldId="622"/>
        </pc:sldMkLst>
        <pc:spChg chg="mod">
          <ac:chgData name="Tomas Sprlak" userId="e8931d54607ff2a0" providerId="LiveId" clId="{94F4886E-133B-4866-92B3-09F9F0402F78}" dt="2020-09-28T19:42:21.270" v="9077" actId="6549"/>
          <ac:spMkLst>
            <pc:docMk/>
            <pc:sldMk cId="700010833" sldId="622"/>
            <ac:spMk id="3" creationId="{2522149C-F9E1-4E73-B7B4-DD7545708BEA}"/>
          </ac:spMkLst>
        </pc:spChg>
        <pc:spChg chg="mod">
          <ac:chgData name="Tomas Sprlak" userId="e8931d54607ff2a0" providerId="LiveId" clId="{94F4886E-133B-4866-92B3-09F9F0402F78}" dt="2020-09-20T18:58:34.707" v="5944" actId="20577"/>
          <ac:spMkLst>
            <pc:docMk/>
            <pc:sldMk cId="700010833" sldId="622"/>
            <ac:spMk id="6" creationId="{E6E7F63A-3A83-4D46-B09C-5936286F3179}"/>
          </ac:spMkLst>
        </pc:spChg>
        <pc:picChg chg="del">
          <ac:chgData name="Tomas Sprlak" userId="e8931d54607ff2a0" providerId="LiveId" clId="{94F4886E-133B-4866-92B3-09F9F0402F78}" dt="2020-09-20T17:30:41.735" v="1978" actId="478"/>
          <ac:picMkLst>
            <pc:docMk/>
            <pc:sldMk cId="700010833" sldId="622"/>
            <ac:picMk id="15" creationId="{98BD3C25-7783-486B-9ED0-E74063979748}"/>
          </ac:picMkLst>
        </pc:picChg>
      </pc:sldChg>
      <pc:sldChg chg="addSp delSp modSp add del mod ord modNotesTx">
        <pc:chgData name="Tomas Sprlak" userId="e8931d54607ff2a0" providerId="LiveId" clId="{94F4886E-133B-4866-92B3-09F9F0402F78}" dt="2020-09-20T19:13:46.378" v="7317" actId="113"/>
        <pc:sldMkLst>
          <pc:docMk/>
          <pc:sldMk cId="3572941103" sldId="623"/>
        </pc:sldMkLst>
        <pc:spChg chg="mod">
          <ac:chgData name="Tomas Sprlak" userId="e8931d54607ff2a0" providerId="LiveId" clId="{94F4886E-133B-4866-92B3-09F9F0402F78}" dt="2020-09-20T19:13:46.378" v="7317" actId="113"/>
          <ac:spMkLst>
            <pc:docMk/>
            <pc:sldMk cId="3572941103" sldId="623"/>
            <ac:spMk id="3" creationId="{2522149C-F9E1-4E73-B7B4-DD7545708BEA}"/>
          </ac:spMkLst>
        </pc:spChg>
        <pc:spChg chg="mod">
          <ac:chgData name="Tomas Sprlak" userId="e8931d54607ff2a0" providerId="LiveId" clId="{94F4886E-133B-4866-92B3-09F9F0402F78}" dt="2020-09-20T18:58:40.612" v="5947" actId="20577"/>
          <ac:spMkLst>
            <pc:docMk/>
            <pc:sldMk cId="3572941103" sldId="623"/>
            <ac:spMk id="6" creationId="{E6E7F63A-3A83-4D46-B09C-5936286F3179}"/>
          </ac:spMkLst>
        </pc:spChg>
        <pc:picChg chg="add mod">
          <ac:chgData name="Tomas Sprlak" userId="e8931d54607ff2a0" providerId="LiveId" clId="{94F4886E-133B-4866-92B3-09F9F0402F78}" dt="2020-09-20T17:42:25.145" v="2548" actId="1036"/>
          <ac:picMkLst>
            <pc:docMk/>
            <pc:sldMk cId="3572941103" sldId="623"/>
            <ac:picMk id="2" creationId="{69B74ABD-9AAF-4420-BCF4-86323FD3B029}"/>
          </ac:picMkLst>
        </pc:picChg>
        <pc:picChg chg="del">
          <ac:chgData name="Tomas Sprlak" userId="e8931d54607ff2a0" providerId="LiveId" clId="{94F4886E-133B-4866-92B3-09F9F0402F78}" dt="2020-09-20T17:42:13.386" v="2536" actId="478"/>
          <ac:picMkLst>
            <pc:docMk/>
            <pc:sldMk cId="3572941103" sldId="623"/>
            <ac:picMk id="4" creationId="{84F7345A-388C-492B-83A0-D1996E93002C}"/>
          </ac:picMkLst>
        </pc:picChg>
      </pc:sldChg>
      <pc:sldChg chg="addSp delSp modSp new del mod modClrScheme chgLayout">
        <pc:chgData name="Tomas Sprlak" userId="e8931d54607ff2a0" providerId="LiveId" clId="{94F4886E-133B-4866-92B3-09F9F0402F78}" dt="2020-09-20T17:49:00.628" v="3203" actId="47"/>
        <pc:sldMkLst>
          <pc:docMk/>
          <pc:sldMk cId="91418968" sldId="624"/>
        </pc:sldMkLst>
        <pc:spChg chg="del">
          <ac:chgData name="Tomas Sprlak" userId="e8931d54607ff2a0" providerId="LiveId" clId="{94F4886E-133B-4866-92B3-09F9F0402F78}" dt="2020-09-20T17:48:58.286" v="3202" actId="700"/>
          <ac:spMkLst>
            <pc:docMk/>
            <pc:sldMk cId="91418968" sldId="624"/>
            <ac:spMk id="2" creationId="{2BCB7992-EBEA-4267-B5FE-6D293BAB374B}"/>
          </ac:spMkLst>
        </pc:spChg>
        <pc:spChg chg="del">
          <ac:chgData name="Tomas Sprlak" userId="e8931d54607ff2a0" providerId="LiveId" clId="{94F4886E-133B-4866-92B3-09F9F0402F78}" dt="2020-09-20T17:48:58.286" v="3202" actId="700"/>
          <ac:spMkLst>
            <pc:docMk/>
            <pc:sldMk cId="91418968" sldId="624"/>
            <ac:spMk id="3" creationId="{8F0B8469-84B8-49D4-8B54-7BD9C44D48F3}"/>
          </ac:spMkLst>
        </pc:spChg>
        <pc:spChg chg="del">
          <ac:chgData name="Tomas Sprlak" userId="e8931d54607ff2a0" providerId="LiveId" clId="{94F4886E-133B-4866-92B3-09F9F0402F78}" dt="2020-09-20T17:48:58.286" v="3202" actId="700"/>
          <ac:spMkLst>
            <pc:docMk/>
            <pc:sldMk cId="91418968" sldId="624"/>
            <ac:spMk id="4" creationId="{297EB983-2554-48D3-80DA-1E5AD1A3C994}"/>
          </ac:spMkLst>
        </pc:spChg>
        <pc:spChg chg="add mod">
          <ac:chgData name="Tomas Sprlak" userId="e8931d54607ff2a0" providerId="LiveId" clId="{94F4886E-133B-4866-92B3-09F9F0402F78}" dt="2020-09-20T17:48:58.286" v="3202" actId="700"/>
          <ac:spMkLst>
            <pc:docMk/>
            <pc:sldMk cId="91418968" sldId="624"/>
            <ac:spMk id="5" creationId="{D2470203-7B35-4004-8A02-64D41FA47D34}"/>
          </ac:spMkLst>
        </pc:spChg>
        <pc:spChg chg="add mod">
          <ac:chgData name="Tomas Sprlak" userId="e8931d54607ff2a0" providerId="LiveId" clId="{94F4886E-133B-4866-92B3-09F9F0402F78}" dt="2020-09-20T17:48:58.286" v="3202" actId="700"/>
          <ac:spMkLst>
            <pc:docMk/>
            <pc:sldMk cId="91418968" sldId="624"/>
            <ac:spMk id="6" creationId="{3AABEC0B-6556-4441-956C-2E377E5F94AD}"/>
          </ac:spMkLst>
        </pc:spChg>
      </pc:sldChg>
      <pc:sldChg chg="addSp delSp modSp add del mod ord modAnim">
        <pc:chgData name="Tomas Sprlak" userId="e8931d54607ff2a0" providerId="LiveId" clId="{94F4886E-133B-4866-92B3-09F9F0402F78}" dt="2020-09-28T19:49:34.209" v="9220" actId="113"/>
        <pc:sldMkLst>
          <pc:docMk/>
          <pc:sldMk cId="3205453254" sldId="624"/>
        </pc:sldMkLst>
        <pc:spChg chg="del">
          <ac:chgData name="Tomas Sprlak" userId="e8931d54607ff2a0" providerId="LiveId" clId="{94F4886E-133B-4866-92B3-09F9F0402F78}" dt="2020-09-20T17:49:52.195" v="3263" actId="478"/>
          <ac:spMkLst>
            <pc:docMk/>
            <pc:sldMk cId="3205453254" sldId="624"/>
            <ac:spMk id="3" creationId="{2522149C-F9E1-4E73-B7B4-DD7545708BEA}"/>
          </ac:spMkLst>
        </pc:spChg>
        <pc:spChg chg="add del mod">
          <ac:chgData name="Tomas Sprlak" userId="e8931d54607ff2a0" providerId="LiveId" clId="{94F4886E-133B-4866-92B3-09F9F0402F78}" dt="2020-09-20T17:52:18.012" v="3265" actId="478"/>
          <ac:spMkLst>
            <pc:docMk/>
            <pc:sldMk cId="3205453254" sldId="624"/>
            <ac:spMk id="5" creationId="{A18012A3-77F6-4EDF-850E-7755C30A7629}"/>
          </ac:spMkLst>
        </pc:spChg>
        <pc:spChg chg="mod">
          <ac:chgData name="Tomas Sprlak" userId="e8931d54607ff2a0" providerId="LiveId" clId="{94F4886E-133B-4866-92B3-09F9F0402F78}" dt="2020-09-20T17:49:47.945" v="3262" actId="20577"/>
          <ac:spMkLst>
            <pc:docMk/>
            <pc:sldMk cId="3205453254" sldId="624"/>
            <ac:spMk id="6" creationId="{E6E7F63A-3A83-4D46-B09C-5936286F3179}"/>
          </ac:spMkLst>
        </pc:spChg>
        <pc:spChg chg="add mod">
          <ac:chgData name="Tomas Sprlak" userId="e8931d54607ff2a0" providerId="LiveId" clId="{94F4886E-133B-4866-92B3-09F9F0402F78}" dt="2020-09-28T19:49:34.209" v="9220" actId="113"/>
          <ac:spMkLst>
            <pc:docMk/>
            <pc:sldMk cId="3205453254" sldId="624"/>
            <ac:spMk id="11" creationId="{FEE5F914-8407-42EE-A5A0-1C0B541351DB}"/>
          </ac:spMkLst>
        </pc:spChg>
        <pc:spChg chg="del">
          <ac:chgData name="Tomas Sprlak" userId="e8931d54607ff2a0" providerId="LiveId" clId="{94F4886E-133B-4866-92B3-09F9F0402F78}" dt="2020-09-20T17:49:56.892" v="3264" actId="478"/>
          <ac:spMkLst>
            <pc:docMk/>
            <pc:sldMk cId="3205453254" sldId="624"/>
            <ac:spMk id="12" creationId="{C082DD34-EC23-413E-9E8D-F0B5D77CEB69}"/>
          </ac:spMkLst>
        </pc:spChg>
        <pc:picChg chg="add del mod">
          <ac:chgData name="Tomas Sprlak" userId="e8931d54607ff2a0" providerId="LiveId" clId="{94F4886E-133B-4866-92B3-09F9F0402F78}" dt="2020-09-20T17:53:04.502" v="3269" actId="478"/>
          <ac:picMkLst>
            <pc:docMk/>
            <pc:sldMk cId="3205453254" sldId="624"/>
            <ac:picMk id="8" creationId="{38A6DFB6-FE47-466F-BB37-DDCB9553ACA0}"/>
          </ac:picMkLst>
        </pc:picChg>
        <pc:picChg chg="add mod">
          <ac:chgData name="Tomas Sprlak" userId="e8931d54607ff2a0" providerId="LiveId" clId="{94F4886E-133B-4866-92B3-09F9F0402F78}" dt="2020-09-20T17:53:46.174" v="3285" actId="1036"/>
          <ac:picMkLst>
            <pc:docMk/>
            <pc:sldMk cId="3205453254" sldId="624"/>
            <ac:picMk id="10" creationId="{8E6F6F5F-DA2D-40C0-BE40-7D98D89ABB1B}"/>
          </ac:picMkLst>
        </pc:picChg>
      </pc:sldChg>
      <pc:sldChg chg="addSp delSp modSp add del mod ord delAnim modNotesTx">
        <pc:chgData name="Tomas Sprlak" userId="e8931d54607ff2a0" providerId="LiveId" clId="{94F4886E-133B-4866-92B3-09F9F0402F78}" dt="2020-09-28T19:45:11.882" v="9085" actId="20577"/>
        <pc:sldMkLst>
          <pc:docMk/>
          <pc:sldMk cId="948934510" sldId="625"/>
        </pc:sldMkLst>
        <pc:spChg chg="mod">
          <ac:chgData name="Tomas Sprlak" userId="e8931d54607ff2a0" providerId="LiveId" clId="{94F4886E-133B-4866-92B3-09F9F0402F78}" dt="2020-09-28T19:45:11.882" v="9085" actId="20577"/>
          <ac:spMkLst>
            <pc:docMk/>
            <pc:sldMk cId="948934510" sldId="625"/>
            <ac:spMk id="11" creationId="{FEE5F914-8407-42EE-A5A0-1C0B541351DB}"/>
          </ac:spMkLst>
        </pc:spChg>
        <pc:picChg chg="del">
          <ac:chgData name="Tomas Sprlak" userId="e8931d54607ff2a0" providerId="LiveId" clId="{94F4886E-133B-4866-92B3-09F9F0402F78}" dt="2020-09-20T17:55:51.670" v="3388" actId="478"/>
          <ac:picMkLst>
            <pc:docMk/>
            <pc:sldMk cId="948934510" sldId="625"/>
            <ac:picMk id="2" creationId="{69B74ABD-9AAF-4420-BCF4-86323FD3B029}"/>
          </ac:picMkLst>
        </pc:picChg>
        <pc:picChg chg="add mod">
          <ac:chgData name="Tomas Sprlak" userId="e8931d54607ff2a0" providerId="LiveId" clId="{94F4886E-133B-4866-92B3-09F9F0402F78}" dt="2020-09-20T17:55:54.691" v="3390" actId="1076"/>
          <ac:picMkLst>
            <pc:docMk/>
            <pc:sldMk cId="948934510" sldId="625"/>
            <ac:picMk id="3" creationId="{9879CE97-C295-4DDF-AB4E-14C1530B6334}"/>
          </ac:picMkLst>
        </pc:picChg>
        <pc:picChg chg="add del mod">
          <ac:chgData name="Tomas Sprlak" userId="e8931d54607ff2a0" providerId="LiveId" clId="{94F4886E-133B-4866-92B3-09F9F0402F78}" dt="2020-09-20T18:04:56.426" v="3397" actId="478"/>
          <ac:picMkLst>
            <pc:docMk/>
            <pc:sldMk cId="948934510" sldId="625"/>
            <ac:picMk id="5" creationId="{356F2AE4-D397-4668-AA61-10F60CACD91B}"/>
          </ac:picMkLst>
        </pc:picChg>
        <pc:picChg chg="add mod">
          <ac:chgData name="Tomas Sprlak" userId="e8931d54607ff2a0" providerId="LiveId" clId="{94F4886E-133B-4866-92B3-09F9F0402F78}" dt="2020-09-20T18:31:38.119" v="4290" actId="1038"/>
          <ac:picMkLst>
            <pc:docMk/>
            <pc:sldMk cId="948934510" sldId="625"/>
            <ac:picMk id="9" creationId="{A587EA36-6C65-44AA-BACD-23C6422AF50A}"/>
          </ac:picMkLst>
        </pc:picChg>
        <pc:picChg chg="del">
          <ac:chgData name="Tomas Sprlak" userId="e8931d54607ff2a0" providerId="LiveId" clId="{94F4886E-133B-4866-92B3-09F9F0402F78}" dt="2020-09-20T17:55:58.020" v="3391" actId="478"/>
          <ac:picMkLst>
            <pc:docMk/>
            <pc:sldMk cId="948934510" sldId="625"/>
            <ac:picMk id="10" creationId="{8E6F6F5F-DA2D-40C0-BE40-7D98D89ABB1B}"/>
          </ac:picMkLst>
        </pc:picChg>
      </pc:sldChg>
      <pc:sldChg chg="addSp delSp modSp add del mod modClrScheme delAnim chgLayout">
        <pc:chgData name="Tomas Sprlak" userId="e8931d54607ff2a0" providerId="LiveId" clId="{94F4886E-133B-4866-92B3-09F9F0402F78}" dt="2020-09-28T19:52:52.262" v="9451" actId="20577"/>
        <pc:sldMkLst>
          <pc:docMk/>
          <pc:sldMk cId="2464481160" sldId="626"/>
        </pc:sldMkLst>
        <pc:spChg chg="add del mod ord">
          <ac:chgData name="Tomas Sprlak" userId="e8931d54607ff2a0" providerId="LiveId" clId="{94F4886E-133B-4866-92B3-09F9F0402F78}" dt="2020-09-20T18:32:29.311" v="4347" actId="700"/>
          <ac:spMkLst>
            <pc:docMk/>
            <pc:sldMk cId="2464481160" sldId="626"/>
            <ac:spMk id="3" creationId="{49AAC675-8D09-47DC-AC46-726843EBC6A1}"/>
          </ac:spMkLst>
        </pc:spChg>
        <pc:spChg chg="add del mod ord">
          <ac:chgData name="Tomas Sprlak" userId="e8931d54607ff2a0" providerId="LiveId" clId="{94F4886E-133B-4866-92B3-09F9F0402F78}" dt="2020-09-20T18:32:29.311" v="4347" actId="700"/>
          <ac:spMkLst>
            <pc:docMk/>
            <pc:sldMk cId="2464481160" sldId="626"/>
            <ac:spMk id="4" creationId="{51AFB45F-EE30-42FB-A026-5B3491D9E9FE}"/>
          </ac:spMkLst>
        </pc:spChg>
        <pc:spChg chg="add del mod ord">
          <ac:chgData name="Tomas Sprlak" userId="e8931d54607ff2a0" providerId="LiveId" clId="{94F4886E-133B-4866-92B3-09F9F0402F78}" dt="2020-09-20T18:32:29.311" v="4347" actId="700"/>
          <ac:spMkLst>
            <pc:docMk/>
            <pc:sldMk cId="2464481160" sldId="626"/>
            <ac:spMk id="5" creationId="{924B8435-7C2C-4AF1-9AF4-EA1A38647F9F}"/>
          </ac:spMkLst>
        </pc:spChg>
        <pc:spChg chg="mod">
          <ac:chgData name="Tomas Sprlak" userId="e8931d54607ff2a0" providerId="LiveId" clId="{94F4886E-133B-4866-92B3-09F9F0402F78}" dt="2020-09-20T18:47:32.648" v="4979" actId="1076"/>
          <ac:spMkLst>
            <pc:docMk/>
            <pc:sldMk cId="2464481160" sldId="626"/>
            <ac:spMk id="6" creationId="{E6E7F63A-3A83-4D46-B09C-5936286F3179}"/>
          </ac:spMkLst>
        </pc:spChg>
        <pc:spChg chg="add del mod ord">
          <ac:chgData name="Tomas Sprlak" userId="e8931d54607ff2a0" providerId="LiveId" clId="{94F4886E-133B-4866-92B3-09F9F0402F78}" dt="2020-09-20T18:32:45.624" v="4350" actId="478"/>
          <ac:spMkLst>
            <pc:docMk/>
            <pc:sldMk cId="2464481160" sldId="626"/>
            <ac:spMk id="7" creationId="{655262E9-28F9-485F-9D11-7EE503665F5C}"/>
          </ac:spMkLst>
        </pc:spChg>
        <pc:spChg chg="add mod ord">
          <ac:chgData name="Tomas Sprlak" userId="e8931d54607ff2a0" providerId="LiveId" clId="{94F4886E-133B-4866-92B3-09F9F0402F78}" dt="2020-09-28T19:52:44.309" v="9435" actId="20577"/>
          <ac:spMkLst>
            <pc:docMk/>
            <pc:sldMk cId="2464481160" sldId="626"/>
            <ac:spMk id="8" creationId="{84C3E155-60E2-4765-ADA1-8EC36D1B5360}"/>
          </ac:spMkLst>
        </pc:spChg>
        <pc:spChg chg="add mod ord">
          <ac:chgData name="Tomas Sprlak" userId="e8931d54607ff2a0" providerId="LiveId" clId="{94F4886E-133B-4866-92B3-09F9F0402F78}" dt="2020-09-28T19:52:52.262" v="9451" actId="20577"/>
          <ac:spMkLst>
            <pc:docMk/>
            <pc:sldMk cId="2464481160" sldId="626"/>
            <ac:spMk id="9" creationId="{7474F276-D5AD-4242-8242-44F8578920B7}"/>
          </ac:spMkLst>
        </pc:spChg>
        <pc:spChg chg="del mod">
          <ac:chgData name="Tomas Sprlak" userId="e8931d54607ff2a0" providerId="LiveId" clId="{94F4886E-133B-4866-92B3-09F9F0402F78}" dt="2020-09-20T18:32:35.010" v="4348" actId="478"/>
          <ac:spMkLst>
            <pc:docMk/>
            <pc:sldMk cId="2464481160" sldId="626"/>
            <ac:spMk id="11" creationId="{FEE5F914-8407-42EE-A5A0-1C0B541351DB}"/>
          </ac:spMkLst>
        </pc:spChg>
        <pc:spChg chg="add mod">
          <ac:chgData name="Tomas Sprlak" userId="e8931d54607ff2a0" providerId="LiveId" clId="{94F4886E-133B-4866-92B3-09F9F0402F78}" dt="2020-09-28T19:52:04.554" v="9372" actId="1037"/>
          <ac:spMkLst>
            <pc:docMk/>
            <pc:sldMk cId="2464481160" sldId="626"/>
            <ac:spMk id="13" creationId="{2A7781CC-68F9-4B26-BFA5-12BC14A310AD}"/>
          </ac:spMkLst>
        </pc:spChg>
        <pc:picChg chg="mod">
          <ac:chgData name="Tomas Sprlak" userId="e8931d54607ff2a0" providerId="LiveId" clId="{94F4886E-133B-4866-92B3-09F9F0402F78}" dt="2020-09-20T18:47:28.269" v="4978" actId="1076"/>
          <ac:picMkLst>
            <pc:docMk/>
            <pc:sldMk cId="2464481160" sldId="626"/>
            <ac:picMk id="2" creationId="{69B74ABD-9AAF-4420-BCF4-86323FD3B029}"/>
          </ac:picMkLst>
        </pc:picChg>
        <pc:picChg chg="del">
          <ac:chgData name="Tomas Sprlak" userId="e8931d54607ff2a0" providerId="LiveId" clId="{94F4886E-133B-4866-92B3-09F9F0402F78}" dt="2020-09-20T18:29:43.361" v="4167" actId="478"/>
          <ac:picMkLst>
            <pc:docMk/>
            <pc:sldMk cId="2464481160" sldId="626"/>
            <ac:picMk id="10" creationId="{8E6F6F5F-DA2D-40C0-BE40-7D98D89ABB1B}"/>
          </ac:picMkLst>
        </pc:picChg>
        <pc:picChg chg="add mod">
          <ac:chgData name="Tomas Sprlak" userId="e8931d54607ff2a0" providerId="LiveId" clId="{94F4886E-133B-4866-92B3-09F9F0402F78}" dt="2020-09-20T18:47:21.207" v="4976" actId="1076"/>
          <ac:picMkLst>
            <pc:docMk/>
            <pc:sldMk cId="2464481160" sldId="626"/>
            <ac:picMk id="15" creationId="{C5F46530-0688-4F37-AB6E-099E9E4DF2C0}"/>
          </ac:picMkLst>
        </pc:picChg>
      </pc:sldChg>
      <pc:sldChg chg="addSp delSp modSp add del mod modClrScheme chgLayout modNotesTx">
        <pc:chgData name="Tomas Sprlak" userId="e8931d54607ff2a0" providerId="LiveId" clId="{94F4886E-133B-4866-92B3-09F9F0402F78}" dt="2020-09-28T19:57:02.313" v="9816" actId="20577"/>
        <pc:sldMkLst>
          <pc:docMk/>
          <pc:sldMk cId="2839240336" sldId="627"/>
        </pc:sldMkLst>
        <pc:spChg chg="add del mod ord">
          <ac:chgData name="Tomas Sprlak" userId="e8931d54607ff2a0" providerId="LiveId" clId="{94F4886E-133B-4866-92B3-09F9F0402F78}" dt="2020-09-20T18:49:23.500" v="5089" actId="700"/>
          <ac:spMkLst>
            <pc:docMk/>
            <pc:sldMk cId="2839240336" sldId="627"/>
            <ac:spMk id="4" creationId="{12D421FF-AECD-4FF0-99DC-480EFEFE27F3}"/>
          </ac:spMkLst>
        </pc:spChg>
        <pc:spChg chg="add del mod ord">
          <ac:chgData name="Tomas Sprlak" userId="e8931d54607ff2a0" providerId="LiveId" clId="{94F4886E-133B-4866-92B3-09F9F0402F78}" dt="2020-09-20T18:49:27.131" v="5090" actId="478"/>
          <ac:spMkLst>
            <pc:docMk/>
            <pc:sldMk cId="2839240336" sldId="627"/>
            <ac:spMk id="5" creationId="{BFDBB9F1-258F-4302-8B45-9D102A572040}"/>
          </ac:spMkLst>
        </pc:spChg>
        <pc:spChg chg="mod">
          <ac:chgData name="Tomas Sprlak" userId="e8931d54607ff2a0" providerId="LiveId" clId="{94F4886E-133B-4866-92B3-09F9F0402F78}" dt="2020-09-20T19:05:15.016" v="6542" actId="20577"/>
          <ac:spMkLst>
            <pc:docMk/>
            <pc:sldMk cId="2839240336" sldId="627"/>
            <ac:spMk id="6" creationId="{E6E7F63A-3A83-4D46-B09C-5936286F3179}"/>
          </ac:spMkLst>
        </pc:spChg>
        <pc:spChg chg="del">
          <ac:chgData name="Tomas Sprlak" userId="e8931d54607ff2a0" providerId="LiveId" clId="{94F4886E-133B-4866-92B3-09F9F0402F78}" dt="2020-09-20T18:49:13.541" v="5088" actId="478"/>
          <ac:spMkLst>
            <pc:docMk/>
            <pc:sldMk cId="2839240336" sldId="627"/>
            <ac:spMk id="8" creationId="{84C3E155-60E2-4765-ADA1-8EC36D1B5360}"/>
          </ac:spMkLst>
        </pc:spChg>
        <pc:spChg chg="del mod ord">
          <ac:chgData name="Tomas Sprlak" userId="e8931d54607ff2a0" providerId="LiveId" clId="{94F4886E-133B-4866-92B3-09F9F0402F78}" dt="2020-09-20T18:49:46.241" v="5095" actId="3680"/>
          <ac:spMkLst>
            <pc:docMk/>
            <pc:sldMk cId="2839240336" sldId="627"/>
            <ac:spMk id="9" creationId="{7474F276-D5AD-4242-8242-44F8578920B7}"/>
          </ac:spMkLst>
        </pc:spChg>
        <pc:spChg chg="del">
          <ac:chgData name="Tomas Sprlak" userId="e8931d54607ff2a0" providerId="LiveId" clId="{94F4886E-133B-4866-92B3-09F9F0402F78}" dt="2020-09-20T18:49:11.033" v="5087" actId="478"/>
          <ac:spMkLst>
            <pc:docMk/>
            <pc:sldMk cId="2839240336" sldId="627"/>
            <ac:spMk id="13" creationId="{2A7781CC-68F9-4B26-BFA5-12BC14A310AD}"/>
          </ac:spMkLst>
        </pc:spChg>
        <pc:graphicFrameChg chg="add mod ord modGraphic">
          <ac:chgData name="Tomas Sprlak" userId="e8931d54607ff2a0" providerId="LiveId" clId="{94F4886E-133B-4866-92B3-09F9F0402F78}" dt="2020-09-28T19:57:02.313" v="9816" actId="20577"/>
          <ac:graphicFrameMkLst>
            <pc:docMk/>
            <pc:sldMk cId="2839240336" sldId="627"/>
            <ac:graphicFrameMk id="7" creationId="{7B464C98-A302-4B18-B6CB-03BCA4435012}"/>
          </ac:graphicFrameMkLst>
        </pc:graphicFrameChg>
        <pc:picChg chg="del">
          <ac:chgData name="Tomas Sprlak" userId="e8931d54607ff2a0" providerId="LiveId" clId="{94F4886E-133B-4866-92B3-09F9F0402F78}" dt="2020-09-20T18:49:30.042" v="5091" actId="478"/>
          <ac:picMkLst>
            <pc:docMk/>
            <pc:sldMk cId="2839240336" sldId="627"/>
            <ac:picMk id="2" creationId="{69B74ABD-9AAF-4420-BCF4-86323FD3B029}"/>
          </ac:picMkLst>
        </pc:picChg>
        <pc:picChg chg="del">
          <ac:chgData name="Tomas Sprlak" userId="e8931d54607ff2a0" providerId="LiveId" clId="{94F4886E-133B-4866-92B3-09F9F0402F78}" dt="2020-09-20T18:49:32.079" v="5092" actId="478"/>
          <ac:picMkLst>
            <pc:docMk/>
            <pc:sldMk cId="2839240336" sldId="627"/>
            <ac:picMk id="15" creationId="{C5F46530-0688-4F37-AB6E-099E9E4DF2C0}"/>
          </ac:picMkLst>
        </pc:picChg>
      </pc:sldChg>
      <pc:sldChg chg="modSp add mod">
        <pc:chgData name="Tomas Sprlak" userId="e8931d54607ff2a0" providerId="LiveId" clId="{94F4886E-133B-4866-92B3-09F9F0402F78}" dt="2020-09-28T19:57:56.273" v="9823" actId="1076"/>
        <pc:sldMkLst>
          <pc:docMk/>
          <pc:sldMk cId="408453088" sldId="628"/>
        </pc:sldMkLst>
        <pc:spChg chg="mod">
          <ac:chgData name="Tomas Sprlak" userId="e8931d54607ff2a0" providerId="LiveId" clId="{94F4886E-133B-4866-92B3-09F9F0402F78}" dt="2020-09-28T19:57:56.273" v="9823" actId="1076"/>
          <ac:spMkLst>
            <pc:docMk/>
            <pc:sldMk cId="408453088" sldId="628"/>
            <ac:spMk id="2" creationId="{E2320E22-7928-4ADC-9177-0D346E6C8B66}"/>
          </ac:spMkLst>
        </pc:spChg>
        <pc:spChg chg="mod">
          <ac:chgData name="Tomas Sprlak" userId="e8931d54607ff2a0" providerId="LiveId" clId="{94F4886E-133B-4866-92B3-09F9F0402F78}" dt="2020-09-28T19:57:48.312" v="9822" actId="1076"/>
          <ac:spMkLst>
            <pc:docMk/>
            <pc:sldMk cId="408453088" sldId="628"/>
            <ac:spMk id="10" creationId="{BDE314CB-5E58-43F3-8462-EF7E84138967}"/>
          </ac:spMkLst>
        </pc:spChg>
        <pc:picChg chg="mod">
          <ac:chgData name="Tomas Sprlak" userId="e8931d54607ff2a0" providerId="LiveId" clId="{94F4886E-133B-4866-92B3-09F9F0402F78}" dt="2020-09-28T19:57:26.514" v="9819" actId="1076"/>
          <ac:picMkLst>
            <pc:docMk/>
            <pc:sldMk cId="408453088" sldId="628"/>
            <ac:picMk id="4" creationId="{84F7345A-388C-492B-83A0-D1996E93002C}"/>
          </ac:picMkLst>
        </pc:picChg>
        <pc:picChg chg="mod">
          <ac:chgData name="Tomas Sprlak" userId="e8931d54607ff2a0" providerId="LiveId" clId="{94F4886E-133B-4866-92B3-09F9F0402F78}" dt="2020-09-28T19:57:23.825" v="9818" actId="1076"/>
          <ac:picMkLst>
            <pc:docMk/>
            <pc:sldMk cId="408453088" sldId="628"/>
            <ac:picMk id="8" creationId="{BA95AD4D-F839-42E6-B198-6410767D9B9B}"/>
          </ac:picMkLst>
        </pc:picChg>
      </pc:sldChg>
      <pc:sldMasterChg chg="addSldLayout delSldLayout">
        <pc:chgData name="Tomas Sprlak" userId="e8931d54607ff2a0" providerId="LiveId" clId="{94F4886E-133B-4866-92B3-09F9F0402F78}" dt="2020-09-20T18:52:10.227" v="5351" actId="47"/>
        <pc:sldMasterMkLst>
          <pc:docMk/>
          <pc:sldMasterMk cId="1838663221" sldId="2147483648"/>
        </pc:sldMasterMkLst>
        <pc:sldLayoutChg chg="add del">
          <pc:chgData name="Tomas Sprlak" userId="e8931d54607ff2a0" providerId="LiveId" clId="{94F4886E-133B-4866-92B3-09F9F0402F78}" dt="2020-09-20T18:52:10.227" v="5351" actId="47"/>
          <pc:sldLayoutMkLst>
            <pc:docMk/>
            <pc:sldMasterMk cId="1838663221" sldId="2147483648"/>
            <pc:sldLayoutMk cId="43692438" sldId="214748366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41A8B6C-8829-4C87-BA52-6DB4190907D5}"/>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d-ID"/>
          </a:p>
        </p:txBody>
      </p:sp>
      <p:sp>
        <p:nvSpPr>
          <p:cNvPr id="3" name="Date Placeholder 2">
            <a:extLst>
              <a:ext uri="{FF2B5EF4-FFF2-40B4-BE49-F238E27FC236}">
                <a16:creationId xmlns:a16="http://schemas.microsoft.com/office/drawing/2014/main" id="{D32033DA-05A1-4384-9538-98C71E843660}"/>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DF2BDDF-479D-4756-BC84-CBBC588E61C6}" type="datetimeFigureOut">
              <a:rPr lang="id-ID" smtClean="0"/>
              <a:t>28/09/2020</a:t>
            </a:fld>
            <a:endParaRPr lang="id-ID"/>
          </a:p>
        </p:txBody>
      </p:sp>
      <p:sp>
        <p:nvSpPr>
          <p:cNvPr id="4" name="Footer Placeholder 3">
            <a:extLst>
              <a:ext uri="{FF2B5EF4-FFF2-40B4-BE49-F238E27FC236}">
                <a16:creationId xmlns:a16="http://schemas.microsoft.com/office/drawing/2014/main" id="{1663387D-1C95-4E6E-AB54-E5929B89E05B}"/>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a:extLst>
              <a:ext uri="{FF2B5EF4-FFF2-40B4-BE49-F238E27FC236}">
                <a16:creationId xmlns:a16="http://schemas.microsoft.com/office/drawing/2014/main" id="{F131E96E-FF9E-4DD0-AE17-53FBBCCBA786}"/>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195D2A1-29C0-4398-81D2-93B0334E031C}" type="slidenum">
              <a:rPr lang="id-ID" smtClean="0"/>
              <a:t>‹N°›</a:t>
            </a:fld>
            <a:endParaRPr lang="id-ID"/>
          </a:p>
        </p:txBody>
      </p:sp>
    </p:spTree>
    <p:extLst>
      <p:ext uri="{BB962C8B-B14F-4D97-AF65-F5344CB8AC3E}">
        <p14:creationId xmlns:p14="http://schemas.microsoft.com/office/powerpoint/2010/main" val="1603025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9DDBF6F-7D9E-404A-9DD2-33D17F4A8D42}" type="datetimeFigureOut">
              <a:rPr lang="id-ID" smtClean="0"/>
              <a:t>28/09/2020</a:t>
            </a:fld>
            <a:endParaRPr lang="id-ID"/>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67FE0EA-6235-41D6-AFC5-A8AF873F4502}" type="slidenum">
              <a:rPr lang="id-ID" smtClean="0"/>
              <a:t>‹N°›</a:t>
            </a:fld>
            <a:endParaRPr lang="id-ID"/>
          </a:p>
        </p:txBody>
      </p:sp>
    </p:spTree>
    <p:extLst>
      <p:ext uri="{BB962C8B-B14F-4D97-AF65-F5344CB8AC3E}">
        <p14:creationId xmlns:p14="http://schemas.microsoft.com/office/powerpoint/2010/main" val="3325655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0488" y="744538"/>
            <a:ext cx="6616700" cy="3722687"/>
          </a:xfrm>
        </p:spPr>
      </p:sp>
      <p:sp>
        <p:nvSpPr>
          <p:cNvPr id="3" name="슬라이드 노트 개체 틀 2"/>
          <p:cNvSpPr>
            <a:spLocks noGrp="1"/>
          </p:cNvSpPr>
          <p:nvPr>
            <p:ph type="body" idx="1"/>
          </p:nvPr>
        </p:nvSpPr>
        <p:spPr/>
        <p:txBody>
          <a:bodyPr/>
          <a:lstStyle/>
          <a:p>
            <a:r>
              <a:rPr kumimoji="1" lang="en-US" altLang="ko-KR" dirty="0"/>
              <a:t>My name is Tomas and I currently work as a service manager of public guidance services for working adults in France. Previously I worked at Slovak public employment service in the department of guidance and training. Today I hope to bring you some perspectives on how to reconcile the ambition of guidance (a tool for emancipation and empowerment, fundamentally tailored to the needs of the clients) with the requirements of </a:t>
            </a:r>
            <a:r>
              <a:rPr kumimoji="1" lang="en-US" altLang="ko-KR" dirty="0" err="1"/>
              <a:t>previsible</a:t>
            </a:r>
            <a:r>
              <a:rPr kumimoji="1" lang="en-US" altLang="ko-KR" dirty="0"/>
              <a:t> management and funding system. So it is in a way a question of hot to put a rigid frame on flexible things, objectivate the subjective. </a:t>
            </a:r>
          </a:p>
          <a:p>
            <a:endParaRPr kumimoji="1" lang="en-US" altLang="ko-KR" dirty="0"/>
          </a:p>
          <a:p>
            <a:r>
              <a:rPr kumimoji="1" lang="en-US" altLang="ko-KR" dirty="0" err="1"/>
              <a:t>Echanges</a:t>
            </a:r>
            <a:r>
              <a:rPr kumimoji="1" lang="en-US" altLang="ko-KR" dirty="0"/>
              <a:t> Dimitri:</a:t>
            </a:r>
          </a:p>
          <a:p>
            <a:r>
              <a:rPr kumimoji="1" lang="en-US" altLang="ko-KR" dirty="0" err="1"/>
              <a:t>Enjeux</a:t>
            </a:r>
            <a:r>
              <a:rPr kumimoji="1" lang="en-US" altLang="ko-KR" dirty="0"/>
              <a:t>: </a:t>
            </a:r>
            <a:r>
              <a:rPr kumimoji="1" lang="en-US" altLang="ko-KR" dirty="0" err="1"/>
              <a:t>c’est</a:t>
            </a:r>
            <a:r>
              <a:rPr kumimoji="1" lang="en-US" altLang="ko-KR" dirty="0"/>
              <a:t> quoi la fin du </a:t>
            </a:r>
            <a:r>
              <a:rPr kumimoji="1" lang="en-US" altLang="ko-KR" dirty="0" err="1"/>
              <a:t>parcours</a:t>
            </a:r>
            <a:r>
              <a:rPr kumimoji="1" lang="en-US" altLang="ko-KR" dirty="0"/>
              <a:t>? </a:t>
            </a:r>
            <a:r>
              <a:rPr kumimoji="1" lang="en-US" altLang="ko-KR" dirty="0" err="1"/>
              <a:t>C’est</a:t>
            </a:r>
            <a:r>
              <a:rPr kumimoji="1" lang="en-US" altLang="ko-KR" dirty="0"/>
              <a:t> qui </a:t>
            </a:r>
            <a:r>
              <a:rPr kumimoji="1" lang="en-US" altLang="ko-KR" dirty="0" err="1"/>
              <a:t>l’indicateur</a:t>
            </a:r>
            <a:r>
              <a:rPr kumimoji="1" lang="en-US" altLang="ko-KR" dirty="0"/>
              <a:t>? </a:t>
            </a:r>
            <a:r>
              <a:rPr kumimoji="1" lang="en-US" altLang="ko-KR" dirty="0" err="1"/>
              <a:t>C’est</a:t>
            </a:r>
            <a:r>
              <a:rPr kumimoji="1" lang="en-US" altLang="ko-KR" dirty="0"/>
              <a:t> à </a:t>
            </a:r>
            <a:r>
              <a:rPr kumimoji="1" lang="en-US" altLang="ko-KR" dirty="0" err="1"/>
              <a:t>l’initiative</a:t>
            </a:r>
            <a:r>
              <a:rPr kumimoji="1" lang="en-US" altLang="ko-KR" dirty="0"/>
              <a:t> du </a:t>
            </a:r>
            <a:r>
              <a:rPr kumimoji="1" lang="en-US" altLang="ko-KR" dirty="0" err="1"/>
              <a:t>bénéficiaire</a:t>
            </a:r>
            <a:r>
              <a:rPr kumimoji="1" lang="en-US" altLang="ko-KR" dirty="0"/>
              <a:t>, </a:t>
            </a:r>
            <a:r>
              <a:rPr kumimoji="1" lang="en-US" altLang="ko-KR" dirty="0" err="1"/>
              <a:t>quand</a:t>
            </a:r>
            <a:r>
              <a:rPr kumimoji="1" lang="en-US" altLang="ko-KR" dirty="0"/>
              <a:t> il </a:t>
            </a:r>
            <a:r>
              <a:rPr kumimoji="1" lang="en-US" altLang="ko-KR" dirty="0" err="1"/>
              <a:t>n’y</a:t>
            </a:r>
            <a:r>
              <a:rPr kumimoji="1" lang="en-US" altLang="ko-KR" dirty="0"/>
              <a:t> a plus </a:t>
            </a:r>
            <a:r>
              <a:rPr kumimoji="1" lang="en-US" altLang="ko-KR" dirty="0" err="1"/>
              <a:t>d’échanges</a:t>
            </a:r>
            <a:r>
              <a:rPr kumimoji="1" lang="en-US" altLang="ko-KR" dirty="0"/>
              <a:t> au bout d’un certain temps, le </a:t>
            </a:r>
            <a:r>
              <a:rPr kumimoji="1" lang="en-US" altLang="ko-KR" dirty="0" err="1"/>
              <a:t>parcours</a:t>
            </a:r>
            <a:r>
              <a:rPr kumimoji="1" lang="en-US" altLang="ko-KR" dirty="0"/>
              <a:t> </a:t>
            </a:r>
            <a:r>
              <a:rPr kumimoji="1" lang="en-US" altLang="ko-KR" dirty="0" err="1"/>
              <a:t>est</a:t>
            </a:r>
            <a:r>
              <a:rPr kumimoji="1" lang="en-US" altLang="ko-KR" dirty="0"/>
              <a:t> </a:t>
            </a:r>
            <a:r>
              <a:rPr kumimoji="1" lang="en-US" altLang="ko-KR" dirty="0" err="1"/>
              <a:t>fini</a:t>
            </a:r>
            <a:r>
              <a:rPr kumimoji="1" lang="en-US" altLang="ko-KR" dirty="0"/>
              <a:t>. </a:t>
            </a:r>
          </a:p>
          <a:p>
            <a:r>
              <a:rPr kumimoji="1" lang="en-US" altLang="ko-KR" dirty="0"/>
              <a:t>Comment </a:t>
            </a:r>
            <a:r>
              <a:rPr kumimoji="1" lang="en-US" altLang="ko-KR" dirty="0" err="1"/>
              <a:t>répondre</a:t>
            </a:r>
            <a:r>
              <a:rPr kumimoji="1" lang="en-US" altLang="ko-KR" dirty="0"/>
              <a:t> au cahier des charges </a:t>
            </a:r>
            <a:r>
              <a:rPr kumimoji="1" lang="en-US" altLang="ko-KR" dirty="0" err="1"/>
              <a:t>en</a:t>
            </a:r>
            <a:r>
              <a:rPr kumimoji="1" lang="en-US" altLang="ko-KR" dirty="0"/>
              <a:t> le </a:t>
            </a:r>
            <a:r>
              <a:rPr kumimoji="1" lang="en-US" altLang="ko-KR" dirty="0" err="1"/>
              <a:t>consolider</a:t>
            </a:r>
            <a:r>
              <a:rPr kumimoji="1" lang="en-US" altLang="ko-KR" dirty="0"/>
              <a:t> avec le pilotage, </a:t>
            </a:r>
            <a:r>
              <a:rPr kumimoji="1" lang="en-US" altLang="ko-KR" dirty="0" err="1"/>
              <a:t>financement</a:t>
            </a:r>
            <a:r>
              <a:rPr kumimoji="1" lang="en-US" altLang="ko-KR" dirty="0"/>
              <a:t>? </a:t>
            </a:r>
          </a:p>
          <a:p>
            <a:r>
              <a:rPr kumimoji="1" lang="en-US" altLang="ko-KR" dirty="0" err="1"/>
              <a:t>Qu’est-ce</a:t>
            </a:r>
            <a:r>
              <a:rPr kumimoji="1" lang="en-US" altLang="ko-KR" dirty="0"/>
              <a:t> </a:t>
            </a:r>
            <a:r>
              <a:rPr kumimoji="1" lang="en-US" altLang="ko-KR" dirty="0" err="1"/>
              <a:t>qu’il</a:t>
            </a:r>
            <a:r>
              <a:rPr kumimoji="1" lang="en-US" altLang="ko-KR" dirty="0"/>
              <a:t> doit </a:t>
            </a:r>
            <a:r>
              <a:rPr kumimoji="1" lang="en-US" altLang="ko-KR" dirty="0" err="1"/>
              <a:t>bouger</a:t>
            </a:r>
            <a:r>
              <a:rPr kumimoji="1" lang="en-US" altLang="ko-KR" dirty="0"/>
              <a:t> dans le cahier des charges.</a:t>
            </a:r>
          </a:p>
          <a:p>
            <a:r>
              <a:rPr kumimoji="1" lang="en-US" altLang="ko-KR" dirty="0"/>
              <a:t>Comment faire pour objective le </a:t>
            </a:r>
            <a:r>
              <a:rPr kumimoji="1" lang="en-US" altLang="ko-KR" dirty="0" err="1"/>
              <a:t>subjectif</a:t>
            </a:r>
            <a:r>
              <a:rPr kumimoji="1" lang="en-US" altLang="ko-KR" dirty="0"/>
              <a:t>? Les </a:t>
            </a:r>
            <a:r>
              <a:rPr kumimoji="1" lang="en-US" altLang="ko-KR" dirty="0" err="1"/>
              <a:t>accompagnements</a:t>
            </a:r>
            <a:r>
              <a:rPr kumimoji="1" lang="en-US" altLang="ko-KR" dirty="0"/>
              <a:t> </a:t>
            </a:r>
            <a:r>
              <a:rPr kumimoji="1" lang="en-US" altLang="ko-KR" dirty="0" err="1"/>
              <a:t>sont</a:t>
            </a:r>
            <a:r>
              <a:rPr kumimoji="1" lang="en-US" altLang="ko-KR" dirty="0"/>
              <a:t> </a:t>
            </a:r>
            <a:r>
              <a:rPr kumimoji="1" lang="en-US" altLang="ko-KR" dirty="0" err="1"/>
              <a:t>toujours</a:t>
            </a:r>
            <a:r>
              <a:rPr kumimoji="1" lang="en-US" altLang="ko-KR" dirty="0"/>
              <a:t> </a:t>
            </a:r>
            <a:r>
              <a:rPr kumimoji="1" lang="en-US" altLang="ko-KR" dirty="0" err="1"/>
              <a:t>subjectifs</a:t>
            </a:r>
            <a:r>
              <a:rPr kumimoji="1" lang="en-US" altLang="ko-KR" dirty="0"/>
              <a:t>, pas le </a:t>
            </a:r>
            <a:r>
              <a:rPr kumimoji="1" lang="en-US" altLang="ko-KR" dirty="0" err="1"/>
              <a:t>même</a:t>
            </a:r>
            <a:r>
              <a:rPr kumimoji="1" lang="en-US" altLang="ko-KR" dirty="0"/>
              <a:t> degree </a:t>
            </a:r>
            <a:r>
              <a:rPr kumimoji="1" lang="en-US" altLang="ko-KR" dirty="0" err="1"/>
              <a:t>d’autonomie</a:t>
            </a:r>
            <a:r>
              <a:rPr kumimoji="1" lang="en-US" altLang="ko-KR" dirty="0"/>
              <a:t>… Cadre </a:t>
            </a:r>
            <a:r>
              <a:rPr kumimoji="1" lang="en-US" altLang="ko-KR" dirty="0" err="1"/>
              <a:t>objectif</a:t>
            </a:r>
            <a:r>
              <a:rPr kumimoji="1" lang="en-US" altLang="ko-KR" dirty="0"/>
              <a:t> dans </a:t>
            </a:r>
            <a:r>
              <a:rPr kumimoji="1" lang="en-US" altLang="ko-KR" dirty="0" err="1"/>
              <a:t>lequel</a:t>
            </a:r>
            <a:r>
              <a:rPr kumimoji="1" lang="en-US" altLang="ko-KR" dirty="0"/>
              <a:t> on met les choses </a:t>
            </a:r>
            <a:r>
              <a:rPr kumimoji="1" lang="en-US" altLang="ko-KR" dirty="0" err="1"/>
              <a:t>mouvantes</a:t>
            </a:r>
            <a:r>
              <a:rPr kumimoji="1" lang="en-US" altLang="ko-KR" dirty="0"/>
              <a:t>. Cadre dans </a:t>
            </a:r>
            <a:r>
              <a:rPr kumimoji="1" lang="en-US" altLang="ko-KR" dirty="0" err="1"/>
              <a:t>lequel</a:t>
            </a:r>
            <a:r>
              <a:rPr kumimoji="1" lang="en-US" altLang="ko-KR" dirty="0"/>
              <a:t> il y a de la </a:t>
            </a:r>
            <a:r>
              <a:rPr kumimoji="1" lang="en-US" altLang="ko-KR" dirty="0" err="1"/>
              <a:t>liberté</a:t>
            </a:r>
            <a:r>
              <a:rPr kumimoji="1" lang="en-US" altLang="ko-KR" dirty="0"/>
              <a:t>.</a:t>
            </a:r>
          </a:p>
          <a:p>
            <a:r>
              <a:rPr kumimoji="1" lang="en-US" altLang="ko-KR" dirty="0" err="1"/>
              <a:t>Rajouter</a:t>
            </a:r>
            <a:r>
              <a:rPr kumimoji="1" lang="en-US" altLang="ko-KR" dirty="0"/>
              <a:t>: </a:t>
            </a:r>
            <a:r>
              <a:rPr kumimoji="1" lang="en-US" altLang="ko-KR" dirty="0" err="1"/>
              <a:t>BdC</a:t>
            </a:r>
            <a:r>
              <a:rPr kumimoji="1" lang="en-US" altLang="ko-KR" dirty="0"/>
              <a:t> cadre </a:t>
            </a:r>
            <a:r>
              <a:rPr kumimoji="1" lang="en-US" altLang="ko-KR" dirty="0" err="1"/>
              <a:t>méthodologique</a:t>
            </a:r>
            <a:r>
              <a:rPr kumimoji="1" lang="en-US" altLang="ko-KR" dirty="0"/>
              <a:t> plus </a:t>
            </a:r>
            <a:r>
              <a:rPr kumimoji="1" lang="en-US" altLang="ko-KR" dirty="0" err="1"/>
              <a:t>rigide</a:t>
            </a:r>
            <a:r>
              <a:rPr kumimoji="1" lang="en-US" altLang="ko-KR" dirty="0"/>
              <a:t> par rapport au CEP, plan </a:t>
            </a:r>
            <a:r>
              <a:rPr kumimoji="1" lang="en-US" altLang="ko-KR" dirty="0" err="1"/>
              <a:t>d’action</a:t>
            </a:r>
            <a:r>
              <a:rPr kumimoji="1" lang="en-US" altLang="ko-KR" dirty="0"/>
              <a:t> “</a:t>
            </a:r>
            <a:r>
              <a:rPr kumimoji="1" lang="en-US" altLang="ko-KR" dirty="0" err="1"/>
              <a:t>démerdez</a:t>
            </a:r>
            <a:r>
              <a:rPr kumimoji="1" lang="en-US" altLang="ko-KR" dirty="0"/>
              <a:t> </a:t>
            </a:r>
            <a:r>
              <a:rPr kumimoji="1" lang="en-US" altLang="ko-KR" dirty="0" err="1"/>
              <a:t>vous</a:t>
            </a:r>
            <a:r>
              <a:rPr kumimoji="1" lang="en-US" altLang="ko-KR" dirty="0"/>
              <a:t>”. Dans le CEP, on </a:t>
            </a:r>
            <a:r>
              <a:rPr kumimoji="1" lang="en-US" altLang="ko-KR" dirty="0" err="1"/>
              <a:t>peut</a:t>
            </a:r>
            <a:r>
              <a:rPr kumimoji="1" lang="en-US" altLang="ko-KR" dirty="0"/>
              <a:t> </a:t>
            </a:r>
            <a:r>
              <a:rPr kumimoji="1" lang="en-US" altLang="ko-KR" dirty="0" err="1"/>
              <a:t>être</a:t>
            </a:r>
            <a:r>
              <a:rPr kumimoji="1" lang="en-US" altLang="ko-KR" dirty="0"/>
              <a:t> dans </a:t>
            </a:r>
            <a:r>
              <a:rPr kumimoji="1" lang="en-US" altLang="ko-KR" dirty="0" err="1"/>
              <a:t>l’assistance</a:t>
            </a:r>
            <a:r>
              <a:rPr kumimoji="1" lang="en-US" altLang="ko-KR" dirty="0"/>
              <a:t>. </a:t>
            </a:r>
          </a:p>
          <a:p>
            <a:r>
              <a:rPr kumimoji="1" lang="fr-FR" altLang="ko-KR" dirty="0"/>
              <a:t>Problème</a:t>
            </a:r>
            <a:r>
              <a:rPr kumimoji="1" lang="ko-KR" altLang="en-US" dirty="0"/>
              <a:t> </a:t>
            </a:r>
            <a:r>
              <a:rPr kumimoji="1" lang="fr-FR" altLang="ko-KR" dirty="0"/>
              <a:t>de</a:t>
            </a:r>
            <a:r>
              <a:rPr kumimoji="1" lang="ko-KR" altLang="en-US" dirty="0"/>
              <a:t> </a:t>
            </a:r>
            <a:r>
              <a:rPr kumimoji="1" lang="fr-FR" altLang="ko-KR" dirty="0" err="1"/>
              <a:t>recous</a:t>
            </a:r>
            <a:r>
              <a:rPr kumimoji="1" lang="fr-FR" altLang="ko-KR" dirty="0"/>
              <a:t> au service dans le CEP – comment passer de l’information à l’accompagnement. </a:t>
            </a:r>
            <a:endParaRPr kumimoji="1" lang="en-US" altLang="ko-KR" dirty="0"/>
          </a:p>
          <a:p>
            <a:endParaRPr kumimoji="1" lang="ko-KR" altLang="en-US" dirty="0"/>
          </a:p>
        </p:txBody>
      </p:sp>
    </p:spTree>
    <p:extLst>
      <p:ext uri="{BB962C8B-B14F-4D97-AF65-F5344CB8AC3E}">
        <p14:creationId xmlns:p14="http://schemas.microsoft.com/office/powerpoint/2010/main" val="1392025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0488" y="744538"/>
            <a:ext cx="6616700" cy="3722687"/>
          </a:xfrm>
        </p:spPr>
      </p:sp>
      <p:sp>
        <p:nvSpPr>
          <p:cNvPr id="3" name="슬라이드 노트 개체 틀 2"/>
          <p:cNvSpPr>
            <a:spLocks noGrp="1"/>
          </p:cNvSpPr>
          <p:nvPr>
            <p:ph type="body" idx="1"/>
          </p:nvPr>
        </p:nvSpPr>
        <p:spPr/>
        <p:txBody>
          <a:bodyPr/>
          <a:lstStyle/>
          <a:p>
            <a:r>
              <a:rPr kumimoji="1" lang="sk-SK" altLang="ko-KR" dirty="0"/>
              <a:t>Mandatory participation</a:t>
            </a:r>
            <a:endParaRPr kumimoji="1" lang="ko-KR" altLang="en-US" dirty="0"/>
          </a:p>
        </p:txBody>
      </p:sp>
    </p:spTree>
    <p:extLst>
      <p:ext uri="{BB962C8B-B14F-4D97-AF65-F5344CB8AC3E}">
        <p14:creationId xmlns:p14="http://schemas.microsoft.com/office/powerpoint/2010/main" val="1100762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0488" y="744538"/>
            <a:ext cx="6616700" cy="3722687"/>
          </a:xfrm>
        </p:spPr>
      </p:sp>
      <p:sp>
        <p:nvSpPr>
          <p:cNvPr id="3" name="슬라이드 노트 개체 틀 2"/>
          <p:cNvSpPr>
            <a:spLocks noGrp="1"/>
          </p:cNvSpPr>
          <p:nvPr>
            <p:ph type="body" idx="1"/>
          </p:nvPr>
        </p:nvSpPr>
        <p:spPr/>
        <p:txBody>
          <a:bodyPr/>
          <a:lstStyle/>
          <a:p>
            <a:r>
              <a:rPr kumimoji="1" lang="en-US" altLang="ko-KR" dirty="0"/>
              <a:t>Language constructs reality</a:t>
            </a:r>
          </a:p>
          <a:p>
            <a:endParaRPr kumimoji="1" lang="en-US" altLang="ko-KR" dirty="0"/>
          </a:p>
        </p:txBody>
      </p:sp>
    </p:spTree>
    <p:extLst>
      <p:ext uri="{BB962C8B-B14F-4D97-AF65-F5344CB8AC3E}">
        <p14:creationId xmlns:p14="http://schemas.microsoft.com/office/powerpoint/2010/main" val="2362390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0488" y="744538"/>
            <a:ext cx="6616700" cy="3722687"/>
          </a:xfrm>
        </p:spPr>
      </p:sp>
      <p:sp>
        <p:nvSpPr>
          <p:cNvPr id="3" name="슬라이드 노트 개체 틀 2"/>
          <p:cNvSpPr>
            <a:spLocks noGrp="1"/>
          </p:cNvSpPr>
          <p:nvPr>
            <p:ph type="body" idx="1"/>
          </p:nvPr>
        </p:nvSpPr>
        <p:spPr/>
        <p:txBody>
          <a:bodyPr/>
          <a:lstStyle/>
          <a:p>
            <a:endParaRPr kumimoji="1" lang="ko-KR" altLang="en-US"/>
          </a:p>
        </p:txBody>
      </p:sp>
    </p:spTree>
    <p:extLst>
      <p:ext uri="{BB962C8B-B14F-4D97-AF65-F5344CB8AC3E}">
        <p14:creationId xmlns:p14="http://schemas.microsoft.com/office/powerpoint/2010/main" val="1962583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0488" y="744538"/>
            <a:ext cx="6616700" cy="3722687"/>
          </a:xfrm>
        </p:spPr>
      </p:sp>
      <p:sp>
        <p:nvSpPr>
          <p:cNvPr id="3" name="슬라이드 노트 개체 틀 2"/>
          <p:cNvSpPr>
            <a:spLocks noGrp="1"/>
          </p:cNvSpPr>
          <p:nvPr>
            <p:ph type="body" idx="1"/>
          </p:nvPr>
        </p:nvSpPr>
        <p:spPr/>
        <p:txBody>
          <a:bodyPr/>
          <a:lstStyle/>
          <a:p>
            <a:endParaRPr kumimoji="1" lang="ko-KR" altLang="en-US"/>
          </a:p>
        </p:txBody>
      </p:sp>
    </p:spTree>
    <p:extLst>
      <p:ext uri="{BB962C8B-B14F-4D97-AF65-F5344CB8AC3E}">
        <p14:creationId xmlns:p14="http://schemas.microsoft.com/office/powerpoint/2010/main" val="2744552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0488" y="744538"/>
            <a:ext cx="6616700" cy="3722687"/>
          </a:xfrm>
        </p:spPr>
      </p:sp>
      <p:sp>
        <p:nvSpPr>
          <p:cNvPr id="3" name="슬라이드 노트 개체 틀 2"/>
          <p:cNvSpPr>
            <a:spLocks noGrp="1"/>
          </p:cNvSpPr>
          <p:nvPr>
            <p:ph type="body" idx="1"/>
          </p:nvPr>
        </p:nvSpPr>
        <p:spPr/>
        <p:txBody>
          <a:bodyPr/>
          <a:lstStyle/>
          <a:p>
            <a:endParaRPr kumimoji="1" lang="ko-KR" altLang="en-US"/>
          </a:p>
        </p:txBody>
      </p:sp>
    </p:spTree>
    <p:extLst>
      <p:ext uri="{BB962C8B-B14F-4D97-AF65-F5344CB8AC3E}">
        <p14:creationId xmlns:p14="http://schemas.microsoft.com/office/powerpoint/2010/main" val="2515962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0488" y="744538"/>
            <a:ext cx="6616700" cy="3722687"/>
          </a:xfrm>
        </p:spPr>
      </p:sp>
      <p:sp>
        <p:nvSpPr>
          <p:cNvPr id="3" name="슬라이드 노트 개체 틀 2"/>
          <p:cNvSpPr>
            <a:spLocks noGrp="1"/>
          </p:cNvSpPr>
          <p:nvPr>
            <p:ph type="body" idx="1"/>
          </p:nvPr>
        </p:nvSpPr>
        <p:spPr/>
        <p:txBody>
          <a:bodyPr/>
          <a:lstStyle/>
          <a:p>
            <a:endParaRPr kumimoji="1" lang="ko-KR" altLang="en-US"/>
          </a:p>
        </p:txBody>
      </p:sp>
    </p:spTree>
    <p:extLst>
      <p:ext uri="{BB962C8B-B14F-4D97-AF65-F5344CB8AC3E}">
        <p14:creationId xmlns:p14="http://schemas.microsoft.com/office/powerpoint/2010/main" val="3045717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0488" y="744538"/>
            <a:ext cx="6616700" cy="3722687"/>
          </a:xfrm>
        </p:spPr>
      </p:sp>
      <p:sp>
        <p:nvSpPr>
          <p:cNvPr id="3" name="슬라이드 노트 개체 틀 2"/>
          <p:cNvSpPr>
            <a:spLocks noGrp="1"/>
          </p:cNvSpPr>
          <p:nvPr>
            <p:ph type="body" idx="1"/>
          </p:nvPr>
        </p:nvSpPr>
        <p:spPr/>
        <p:txBody>
          <a:bodyPr/>
          <a:lstStyle/>
          <a:p>
            <a:r>
              <a:rPr kumimoji="1" lang="sk-SK" altLang="ko-KR" dirty="0"/>
              <a:t>Mandatory participation</a:t>
            </a:r>
            <a:endParaRPr kumimoji="1" lang="ko-KR" altLang="en-US" dirty="0"/>
          </a:p>
        </p:txBody>
      </p:sp>
    </p:spTree>
    <p:extLst>
      <p:ext uri="{BB962C8B-B14F-4D97-AF65-F5344CB8AC3E}">
        <p14:creationId xmlns:p14="http://schemas.microsoft.com/office/powerpoint/2010/main" val="825399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0488" y="744538"/>
            <a:ext cx="6616700" cy="3722687"/>
          </a:xfrm>
        </p:spPr>
      </p:sp>
      <p:sp>
        <p:nvSpPr>
          <p:cNvPr id="3" name="슬라이드 노트 개체 틀 2"/>
          <p:cNvSpPr>
            <a:spLocks noGrp="1"/>
          </p:cNvSpPr>
          <p:nvPr>
            <p:ph type="body" idx="1"/>
          </p:nvPr>
        </p:nvSpPr>
        <p:spPr/>
        <p:txBody>
          <a:bodyPr/>
          <a:lstStyle/>
          <a:p>
            <a:endParaRPr kumimoji="1" lang="ko-KR" altLang="en-US" dirty="0"/>
          </a:p>
        </p:txBody>
      </p:sp>
    </p:spTree>
    <p:extLst>
      <p:ext uri="{BB962C8B-B14F-4D97-AF65-F5344CB8AC3E}">
        <p14:creationId xmlns:p14="http://schemas.microsoft.com/office/powerpoint/2010/main" val="1874688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0488" y="744538"/>
            <a:ext cx="6616700" cy="3722687"/>
          </a:xfrm>
        </p:spPr>
      </p:sp>
      <p:sp>
        <p:nvSpPr>
          <p:cNvPr id="3" name="슬라이드 노트 개체 틀 2"/>
          <p:cNvSpPr>
            <a:spLocks noGrp="1"/>
          </p:cNvSpPr>
          <p:nvPr>
            <p:ph type="body" idx="1"/>
          </p:nvPr>
        </p:nvSpPr>
        <p:spPr/>
        <p:txBody>
          <a:bodyPr/>
          <a:lstStyle/>
          <a:p>
            <a:r>
              <a:rPr kumimoji="1" lang="sk-SK" altLang="ko-KR" dirty="0"/>
              <a:t>Mandatory participation</a:t>
            </a:r>
            <a:endParaRPr kumimoji="1" lang="ko-KR" altLang="en-US" dirty="0"/>
          </a:p>
        </p:txBody>
      </p:sp>
    </p:spTree>
    <p:extLst>
      <p:ext uri="{BB962C8B-B14F-4D97-AF65-F5344CB8AC3E}">
        <p14:creationId xmlns:p14="http://schemas.microsoft.com/office/powerpoint/2010/main" val="4230189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0488" y="744538"/>
            <a:ext cx="6616700" cy="3722687"/>
          </a:xfrm>
        </p:spPr>
      </p:sp>
      <p:sp>
        <p:nvSpPr>
          <p:cNvPr id="3" name="슬라이드 노트 개체 틀 2"/>
          <p:cNvSpPr>
            <a:spLocks noGrp="1"/>
          </p:cNvSpPr>
          <p:nvPr>
            <p:ph type="body" idx="1"/>
          </p:nvPr>
        </p:nvSpPr>
        <p:spPr/>
        <p:txBody>
          <a:bodyPr/>
          <a:lstStyle/>
          <a:p>
            <a:endParaRPr kumimoji="1" lang="ko-KR" altLang="en-US"/>
          </a:p>
        </p:txBody>
      </p:sp>
    </p:spTree>
    <p:extLst>
      <p:ext uri="{BB962C8B-B14F-4D97-AF65-F5344CB8AC3E}">
        <p14:creationId xmlns:p14="http://schemas.microsoft.com/office/powerpoint/2010/main" val="3866003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0488" y="744538"/>
            <a:ext cx="6616700" cy="3722687"/>
          </a:xfrm>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sk-SK" altLang="ko-KR" dirty="0"/>
              <a:t>Mandatory participation</a:t>
            </a:r>
            <a:r>
              <a:rPr lang="en-US" sz="1200" dirty="0"/>
              <a:t>(constructivist conception of language)</a:t>
            </a:r>
          </a:p>
          <a:p>
            <a:endParaRPr kumimoji="1" lang="ko-KR" altLang="en-US" dirty="0"/>
          </a:p>
        </p:txBody>
      </p:sp>
    </p:spTree>
    <p:extLst>
      <p:ext uri="{BB962C8B-B14F-4D97-AF65-F5344CB8AC3E}">
        <p14:creationId xmlns:p14="http://schemas.microsoft.com/office/powerpoint/2010/main" val="1464687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333B-E610-469E-8647-70526E4C49A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id-ID"/>
          </a:p>
        </p:txBody>
      </p:sp>
      <p:sp>
        <p:nvSpPr>
          <p:cNvPr id="3" name="Subtitle 2">
            <a:extLst>
              <a:ext uri="{FF2B5EF4-FFF2-40B4-BE49-F238E27FC236}">
                <a16:creationId xmlns:a16="http://schemas.microsoft.com/office/drawing/2014/main" id="{8A58E4C6-0D22-47AA-A2D6-7AC94EEBDB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id-ID"/>
          </a:p>
        </p:txBody>
      </p:sp>
      <p:sp>
        <p:nvSpPr>
          <p:cNvPr id="4" name="Date Placeholder 3">
            <a:extLst>
              <a:ext uri="{FF2B5EF4-FFF2-40B4-BE49-F238E27FC236}">
                <a16:creationId xmlns:a16="http://schemas.microsoft.com/office/drawing/2014/main" id="{DC257A14-D2E3-474B-A5A9-D4ECF6397886}"/>
              </a:ext>
            </a:extLst>
          </p:cNvPr>
          <p:cNvSpPr>
            <a:spLocks noGrp="1"/>
          </p:cNvSpPr>
          <p:nvPr>
            <p:ph type="dt" sz="half" idx="10"/>
          </p:nvPr>
        </p:nvSpPr>
        <p:spPr/>
        <p:txBody>
          <a:bodyPr/>
          <a:lstStyle/>
          <a:p>
            <a:fld id="{31E1C44C-2075-43DE-A68A-B4413DB63FDE}" type="datetimeFigureOut">
              <a:rPr lang="id-ID" smtClean="0"/>
              <a:t>28/09/2020</a:t>
            </a:fld>
            <a:endParaRPr lang="id-ID"/>
          </a:p>
        </p:txBody>
      </p:sp>
      <p:sp>
        <p:nvSpPr>
          <p:cNvPr id="5" name="Footer Placeholder 4">
            <a:extLst>
              <a:ext uri="{FF2B5EF4-FFF2-40B4-BE49-F238E27FC236}">
                <a16:creationId xmlns:a16="http://schemas.microsoft.com/office/drawing/2014/main" id="{CE031B1C-37A3-48AB-A921-554BC3F87863}"/>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E82D7667-DDCE-4C4F-A40B-CC32B63B46F4}"/>
              </a:ext>
            </a:extLst>
          </p:cNvPr>
          <p:cNvSpPr>
            <a:spLocks noGrp="1"/>
          </p:cNvSpPr>
          <p:nvPr>
            <p:ph type="sldNum" sz="quarter" idx="12"/>
          </p:nvPr>
        </p:nvSpPr>
        <p:spPr/>
        <p:txBody>
          <a:bodyPr/>
          <a:lstStyle/>
          <a:p>
            <a:fld id="{023CEABC-3F06-46D8-8F80-406B500EAAAE}" type="slidenum">
              <a:rPr lang="id-ID" smtClean="0"/>
              <a:t>‹N°›</a:t>
            </a:fld>
            <a:endParaRPr lang="id-ID" dirty="0"/>
          </a:p>
        </p:txBody>
      </p:sp>
    </p:spTree>
    <p:extLst>
      <p:ext uri="{BB962C8B-B14F-4D97-AF65-F5344CB8AC3E}">
        <p14:creationId xmlns:p14="http://schemas.microsoft.com/office/powerpoint/2010/main" val="164203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5BF99-3AAA-45A9-B8D2-890F0786868C}"/>
              </a:ext>
            </a:extLst>
          </p:cNvPr>
          <p:cNvSpPr>
            <a:spLocks noGrp="1"/>
          </p:cNvSpPr>
          <p:nvPr>
            <p:ph type="title"/>
          </p:nvPr>
        </p:nvSpPr>
        <p:spPr/>
        <p:txBody>
          <a:bodyPr/>
          <a:lstStyle/>
          <a:p>
            <a:r>
              <a:rPr lang="fr-FR"/>
              <a:t>Modifiez le style du titre</a:t>
            </a:r>
            <a:endParaRPr lang="id-ID"/>
          </a:p>
        </p:txBody>
      </p:sp>
      <p:sp>
        <p:nvSpPr>
          <p:cNvPr id="3" name="Vertical Text Placeholder 2">
            <a:extLst>
              <a:ext uri="{FF2B5EF4-FFF2-40B4-BE49-F238E27FC236}">
                <a16:creationId xmlns:a16="http://schemas.microsoft.com/office/drawing/2014/main" id="{809FBA73-373A-432C-AA8E-E3EF35D2C72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id-ID"/>
          </a:p>
        </p:txBody>
      </p:sp>
      <p:sp>
        <p:nvSpPr>
          <p:cNvPr id="4" name="Date Placeholder 3">
            <a:extLst>
              <a:ext uri="{FF2B5EF4-FFF2-40B4-BE49-F238E27FC236}">
                <a16:creationId xmlns:a16="http://schemas.microsoft.com/office/drawing/2014/main" id="{6D05348E-8E03-454E-9115-31E3F7FE3CC2}"/>
              </a:ext>
            </a:extLst>
          </p:cNvPr>
          <p:cNvSpPr>
            <a:spLocks noGrp="1"/>
          </p:cNvSpPr>
          <p:nvPr>
            <p:ph type="dt" sz="half" idx="10"/>
          </p:nvPr>
        </p:nvSpPr>
        <p:spPr/>
        <p:txBody>
          <a:bodyPr/>
          <a:lstStyle/>
          <a:p>
            <a:fld id="{31E1C44C-2075-43DE-A68A-B4413DB63FDE}" type="datetimeFigureOut">
              <a:rPr lang="id-ID" smtClean="0"/>
              <a:t>28/09/2020</a:t>
            </a:fld>
            <a:endParaRPr lang="id-ID"/>
          </a:p>
        </p:txBody>
      </p:sp>
      <p:sp>
        <p:nvSpPr>
          <p:cNvPr id="5" name="Footer Placeholder 4">
            <a:extLst>
              <a:ext uri="{FF2B5EF4-FFF2-40B4-BE49-F238E27FC236}">
                <a16:creationId xmlns:a16="http://schemas.microsoft.com/office/drawing/2014/main" id="{68735E74-1064-4FFB-8C6C-1084AE012290}"/>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B598F980-FD1B-4066-93AD-B4C71EA2D42A}"/>
              </a:ext>
            </a:extLst>
          </p:cNvPr>
          <p:cNvSpPr>
            <a:spLocks noGrp="1"/>
          </p:cNvSpPr>
          <p:nvPr>
            <p:ph type="sldNum" sz="quarter" idx="12"/>
          </p:nvPr>
        </p:nvSpPr>
        <p:spPr/>
        <p:txBody>
          <a:bodyPr/>
          <a:lstStyle/>
          <a:p>
            <a:fld id="{023CEABC-3F06-46D8-8F80-406B500EAAAE}" type="slidenum">
              <a:rPr lang="id-ID" smtClean="0"/>
              <a:t>‹N°›</a:t>
            </a:fld>
            <a:endParaRPr lang="id-ID"/>
          </a:p>
        </p:txBody>
      </p:sp>
    </p:spTree>
    <p:extLst>
      <p:ext uri="{BB962C8B-B14F-4D97-AF65-F5344CB8AC3E}">
        <p14:creationId xmlns:p14="http://schemas.microsoft.com/office/powerpoint/2010/main" val="4071141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AA92FA-2F5C-49BE-AE2E-53BAEA5F6A7F}"/>
              </a:ext>
            </a:extLst>
          </p:cNvPr>
          <p:cNvSpPr>
            <a:spLocks noGrp="1"/>
          </p:cNvSpPr>
          <p:nvPr>
            <p:ph type="title" orient="vert"/>
          </p:nvPr>
        </p:nvSpPr>
        <p:spPr>
          <a:xfrm>
            <a:off x="8724900" y="365125"/>
            <a:ext cx="2628900" cy="5811838"/>
          </a:xfrm>
        </p:spPr>
        <p:txBody>
          <a:bodyPr vert="eaVert"/>
          <a:lstStyle/>
          <a:p>
            <a:r>
              <a:rPr lang="fr-FR"/>
              <a:t>Modifiez le style du titre</a:t>
            </a:r>
            <a:endParaRPr lang="id-ID"/>
          </a:p>
        </p:txBody>
      </p:sp>
      <p:sp>
        <p:nvSpPr>
          <p:cNvPr id="3" name="Vertical Text Placeholder 2">
            <a:extLst>
              <a:ext uri="{FF2B5EF4-FFF2-40B4-BE49-F238E27FC236}">
                <a16:creationId xmlns:a16="http://schemas.microsoft.com/office/drawing/2014/main" id="{9F499B8D-9E40-4923-8BCE-9E38551043B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id-ID"/>
          </a:p>
        </p:txBody>
      </p:sp>
      <p:sp>
        <p:nvSpPr>
          <p:cNvPr id="4" name="Date Placeholder 3">
            <a:extLst>
              <a:ext uri="{FF2B5EF4-FFF2-40B4-BE49-F238E27FC236}">
                <a16:creationId xmlns:a16="http://schemas.microsoft.com/office/drawing/2014/main" id="{26281690-9E2E-4EA6-98C8-B6A319703EBB}"/>
              </a:ext>
            </a:extLst>
          </p:cNvPr>
          <p:cNvSpPr>
            <a:spLocks noGrp="1"/>
          </p:cNvSpPr>
          <p:nvPr>
            <p:ph type="dt" sz="half" idx="10"/>
          </p:nvPr>
        </p:nvSpPr>
        <p:spPr/>
        <p:txBody>
          <a:bodyPr/>
          <a:lstStyle/>
          <a:p>
            <a:fld id="{31E1C44C-2075-43DE-A68A-B4413DB63FDE}" type="datetimeFigureOut">
              <a:rPr lang="id-ID" smtClean="0"/>
              <a:t>28/09/2020</a:t>
            </a:fld>
            <a:endParaRPr lang="id-ID"/>
          </a:p>
        </p:txBody>
      </p:sp>
      <p:sp>
        <p:nvSpPr>
          <p:cNvPr id="5" name="Footer Placeholder 4">
            <a:extLst>
              <a:ext uri="{FF2B5EF4-FFF2-40B4-BE49-F238E27FC236}">
                <a16:creationId xmlns:a16="http://schemas.microsoft.com/office/drawing/2014/main" id="{766CD3D1-1D3A-4037-9951-718395AB7FE6}"/>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2C137927-1C6E-43B3-908D-6AB63E32BD64}"/>
              </a:ext>
            </a:extLst>
          </p:cNvPr>
          <p:cNvSpPr>
            <a:spLocks noGrp="1"/>
          </p:cNvSpPr>
          <p:nvPr>
            <p:ph type="sldNum" sz="quarter" idx="12"/>
          </p:nvPr>
        </p:nvSpPr>
        <p:spPr/>
        <p:txBody>
          <a:bodyPr/>
          <a:lstStyle/>
          <a:p>
            <a:fld id="{023CEABC-3F06-46D8-8F80-406B500EAAAE}" type="slidenum">
              <a:rPr lang="id-ID" smtClean="0"/>
              <a:t>‹N°›</a:t>
            </a:fld>
            <a:endParaRPr lang="id-ID"/>
          </a:p>
        </p:txBody>
      </p:sp>
    </p:spTree>
    <p:extLst>
      <p:ext uri="{BB962C8B-B14F-4D97-AF65-F5344CB8AC3E}">
        <p14:creationId xmlns:p14="http://schemas.microsoft.com/office/powerpoint/2010/main" val="2616200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dentity">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E50E5FF8-2D67-4AB7-9B44-7FD0D59B13B8}"/>
              </a:ext>
            </a:extLst>
          </p:cNvPr>
          <p:cNvSpPr>
            <a:spLocks noGrp="1"/>
          </p:cNvSpPr>
          <p:nvPr>
            <p:ph type="pic" sz="quarter" idx="14"/>
          </p:nvPr>
        </p:nvSpPr>
        <p:spPr>
          <a:xfrm>
            <a:off x="1091288" y="926644"/>
            <a:ext cx="5004712" cy="5004712"/>
          </a:xfrm>
          <a:prstGeom prst="ellipse">
            <a:avLst/>
          </a:prstGeom>
        </p:spPr>
        <p:txBody>
          <a:bodyPr/>
          <a:lstStyle/>
          <a:p>
            <a:r>
              <a:rPr lang="fr-FR"/>
              <a:t>Cliquez sur l'icône pour ajouter une image</a:t>
            </a:r>
            <a:endParaRPr lang="id-ID"/>
          </a:p>
        </p:txBody>
      </p:sp>
      <p:sp>
        <p:nvSpPr>
          <p:cNvPr id="10" name="Picture Placeholder 9">
            <a:extLst>
              <a:ext uri="{FF2B5EF4-FFF2-40B4-BE49-F238E27FC236}">
                <a16:creationId xmlns:a16="http://schemas.microsoft.com/office/drawing/2014/main" id="{45BBA405-ED42-4125-AC32-522B54F30E6F}"/>
              </a:ext>
            </a:extLst>
          </p:cNvPr>
          <p:cNvSpPr>
            <a:spLocks noGrp="1"/>
          </p:cNvSpPr>
          <p:nvPr>
            <p:ph type="pic" sz="quarter" idx="10"/>
          </p:nvPr>
        </p:nvSpPr>
        <p:spPr>
          <a:xfrm>
            <a:off x="707022" y="2243277"/>
            <a:ext cx="2094631" cy="2138413"/>
          </a:xfrm>
          <a:custGeom>
            <a:avLst/>
            <a:gdLst>
              <a:gd name="connsiteX0" fmla="*/ 15057 w 2094631"/>
              <a:gd name="connsiteY0" fmla="*/ 0 h 2138413"/>
              <a:gd name="connsiteX1" fmla="*/ 2094631 w 2094631"/>
              <a:gd name="connsiteY1" fmla="*/ 2079574 h 2138413"/>
              <a:gd name="connsiteX2" fmla="*/ 2091660 w 2094631"/>
              <a:gd name="connsiteY2" fmla="*/ 2138413 h 2138413"/>
              <a:gd name="connsiteX3" fmla="*/ 0 w 2094631"/>
              <a:gd name="connsiteY3" fmla="*/ 2138413 h 2138413"/>
              <a:gd name="connsiteX4" fmla="*/ 0 w 2094631"/>
              <a:gd name="connsiteY4" fmla="*/ 760 h 21384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4631" h="2138413">
                <a:moveTo>
                  <a:pt x="15057" y="0"/>
                </a:moveTo>
                <a:cubicBezTo>
                  <a:pt x="1163574" y="0"/>
                  <a:pt x="2094631" y="931057"/>
                  <a:pt x="2094631" y="2079574"/>
                </a:cubicBezTo>
                <a:lnTo>
                  <a:pt x="2091660" y="2138413"/>
                </a:lnTo>
                <a:lnTo>
                  <a:pt x="0" y="2138413"/>
                </a:lnTo>
                <a:lnTo>
                  <a:pt x="0" y="760"/>
                </a:lnTo>
                <a:close/>
              </a:path>
            </a:pathLst>
          </a:custGeom>
        </p:spPr>
        <p:txBody>
          <a:bodyPr wrap="square">
            <a:noAutofit/>
          </a:bodyPr>
          <a:lstStyle/>
          <a:p>
            <a:r>
              <a:rPr lang="fr-FR"/>
              <a:t>Cliquez sur l'icône pour ajouter une image</a:t>
            </a:r>
            <a:endParaRPr lang="id-ID"/>
          </a:p>
        </p:txBody>
      </p:sp>
      <p:sp>
        <p:nvSpPr>
          <p:cNvPr id="16" name="Picture Placeholder 15">
            <a:extLst>
              <a:ext uri="{FF2B5EF4-FFF2-40B4-BE49-F238E27FC236}">
                <a16:creationId xmlns:a16="http://schemas.microsoft.com/office/drawing/2014/main" id="{425620EF-406E-4CF0-8084-8D5E7FDD830A}"/>
              </a:ext>
            </a:extLst>
          </p:cNvPr>
          <p:cNvSpPr>
            <a:spLocks noGrp="1"/>
          </p:cNvSpPr>
          <p:nvPr>
            <p:ph type="pic" sz="quarter" idx="13"/>
          </p:nvPr>
        </p:nvSpPr>
        <p:spPr>
          <a:xfrm>
            <a:off x="2801654" y="4381690"/>
            <a:ext cx="2094631" cy="2138413"/>
          </a:xfrm>
          <a:custGeom>
            <a:avLst/>
            <a:gdLst>
              <a:gd name="connsiteX0" fmla="*/ 2971 w 2094631"/>
              <a:gd name="connsiteY0" fmla="*/ 0 h 2138413"/>
              <a:gd name="connsiteX1" fmla="*/ 2094631 w 2094631"/>
              <a:gd name="connsiteY1" fmla="*/ 0 h 2138413"/>
              <a:gd name="connsiteX2" fmla="*/ 2094631 w 2094631"/>
              <a:gd name="connsiteY2" fmla="*/ 2137653 h 2138413"/>
              <a:gd name="connsiteX3" fmla="*/ 2079574 w 2094631"/>
              <a:gd name="connsiteY3" fmla="*/ 2138413 h 2138413"/>
              <a:gd name="connsiteX4" fmla="*/ 0 w 2094631"/>
              <a:gd name="connsiteY4" fmla="*/ 58839 h 21384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4631" h="2138413">
                <a:moveTo>
                  <a:pt x="2971" y="0"/>
                </a:moveTo>
                <a:lnTo>
                  <a:pt x="2094631" y="0"/>
                </a:lnTo>
                <a:lnTo>
                  <a:pt x="2094631" y="2137653"/>
                </a:lnTo>
                <a:lnTo>
                  <a:pt x="2079574" y="2138413"/>
                </a:lnTo>
                <a:cubicBezTo>
                  <a:pt x="931057" y="2138413"/>
                  <a:pt x="0" y="1207356"/>
                  <a:pt x="0" y="58839"/>
                </a:cubicBezTo>
                <a:close/>
              </a:path>
            </a:pathLst>
          </a:custGeom>
        </p:spPr>
        <p:txBody>
          <a:bodyPr wrap="square">
            <a:noAutofit/>
          </a:bodyPr>
          <a:lstStyle/>
          <a:p>
            <a:r>
              <a:rPr lang="fr-FR"/>
              <a:t>Cliquez sur l'icône pour ajouter une image</a:t>
            </a:r>
            <a:endParaRPr lang="id-ID" dirty="0"/>
          </a:p>
        </p:txBody>
      </p:sp>
    </p:spTree>
    <p:extLst>
      <p:ext uri="{BB962C8B-B14F-4D97-AF65-F5344CB8AC3E}">
        <p14:creationId xmlns:p14="http://schemas.microsoft.com/office/powerpoint/2010/main" val="43692438"/>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A935BA1E-4D85-436B-B163-20B4F1DBCA8A}"/>
              </a:ext>
            </a:extLst>
          </p:cNvPr>
          <p:cNvSpPr>
            <a:spLocks noGrp="1"/>
          </p:cNvSpPr>
          <p:nvPr>
            <p:ph type="pic" sz="quarter" idx="10"/>
          </p:nvPr>
        </p:nvSpPr>
        <p:spPr>
          <a:xfrm>
            <a:off x="1436688" y="1635125"/>
            <a:ext cx="5370512" cy="3392488"/>
          </a:xfrm>
        </p:spPr>
        <p:txBody>
          <a:bodyPr/>
          <a:lstStyle/>
          <a:p>
            <a:r>
              <a:rPr lang="fr-FR"/>
              <a:t>Cliquez sur l'icône pour ajouter une image</a:t>
            </a:r>
            <a:endParaRPr lang="id-ID"/>
          </a:p>
        </p:txBody>
      </p:sp>
    </p:spTree>
    <p:extLst>
      <p:ext uri="{BB962C8B-B14F-4D97-AF65-F5344CB8AC3E}">
        <p14:creationId xmlns:p14="http://schemas.microsoft.com/office/powerpoint/2010/main" val="370862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43" name="Picture Placeholder 42">
            <a:extLst>
              <a:ext uri="{FF2B5EF4-FFF2-40B4-BE49-F238E27FC236}">
                <a16:creationId xmlns:a16="http://schemas.microsoft.com/office/drawing/2014/main" id="{FAC61886-BBF4-40CC-BBBF-04DE4D876B2F}"/>
              </a:ext>
            </a:extLst>
          </p:cNvPr>
          <p:cNvSpPr>
            <a:spLocks noGrp="1"/>
          </p:cNvSpPr>
          <p:nvPr>
            <p:ph type="pic" sz="quarter" idx="10"/>
          </p:nvPr>
        </p:nvSpPr>
        <p:spPr>
          <a:xfrm>
            <a:off x="6055893" y="2295220"/>
            <a:ext cx="1931297" cy="2258365"/>
          </a:xfrm>
          <a:custGeom>
            <a:avLst/>
            <a:gdLst>
              <a:gd name="connsiteX0" fmla="*/ 280782 w 1931297"/>
              <a:gd name="connsiteY0" fmla="*/ 0 h 2258365"/>
              <a:gd name="connsiteX1" fmla="*/ 1641418 w 1931297"/>
              <a:gd name="connsiteY1" fmla="*/ 0 h 2258365"/>
              <a:gd name="connsiteX2" fmla="*/ 1931297 w 1931297"/>
              <a:gd name="connsiteY2" fmla="*/ 261783 h 2258365"/>
              <a:gd name="connsiteX3" fmla="*/ 1931297 w 1931297"/>
              <a:gd name="connsiteY3" fmla="*/ 1991518 h 2258365"/>
              <a:gd name="connsiteX4" fmla="*/ 1655433 w 1931297"/>
              <a:gd name="connsiteY4" fmla="*/ 2257972 h 2258365"/>
              <a:gd name="connsiteX5" fmla="*/ 266522 w 1931297"/>
              <a:gd name="connsiteY5" fmla="*/ 2257972 h 2258365"/>
              <a:gd name="connsiteX6" fmla="*/ 0 w 1931297"/>
              <a:gd name="connsiteY6" fmla="*/ 1977507 h 2258365"/>
              <a:gd name="connsiteX7" fmla="*/ 0 w 1931297"/>
              <a:gd name="connsiteY7" fmla="*/ 313402 h 2258365"/>
              <a:gd name="connsiteX8" fmla="*/ 280782 w 1931297"/>
              <a:gd name="connsiteY8" fmla="*/ 0 h 225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1297" h="2258365">
                <a:moveTo>
                  <a:pt x="280782" y="0"/>
                </a:moveTo>
                <a:cubicBezTo>
                  <a:pt x="1641418" y="0"/>
                  <a:pt x="1641418" y="0"/>
                  <a:pt x="1641418" y="0"/>
                </a:cubicBezTo>
                <a:cubicBezTo>
                  <a:pt x="1861225" y="0"/>
                  <a:pt x="1931297" y="163707"/>
                  <a:pt x="1931297" y="261783"/>
                </a:cubicBezTo>
                <a:cubicBezTo>
                  <a:pt x="1931297" y="1991518"/>
                  <a:pt x="1931297" y="1991518"/>
                  <a:pt x="1931297" y="1991518"/>
                </a:cubicBezTo>
                <a:cubicBezTo>
                  <a:pt x="1931297" y="2183247"/>
                  <a:pt x="1805167" y="2257972"/>
                  <a:pt x="1655433" y="2257972"/>
                </a:cubicBezTo>
                <a:cubicBezTo>
                  <a:pt x="266522" y="2257972"/>
                  <a:pt x="266522" y="2257972"/>
                  <a:pt x="266522" y="2257972"/>
                </a:cubicBezTo>
                <a:cubicBezTo>
                  <a:pt x="103019" y="2267312"/>
                  <a:pt x="0" y="2108522"/>
                  <a:pt x="0" y="1977507"/>
                </a:cubicBezTo>
                <a:cubicBezTo>
                  <a:pt x="0" y="1561358"/>
                  <a:pt x="0" y="313402"/>
                  <a:pt x="0" y="313402"/>
                </a:cubicBezTo>
                <a:cubicBezTo>
                  <a:pt x="0" y="168377"/>
                  <a:pt x="89004" y="0"/>
                  <a:pt x="280782" y="0"/>
                </a:cubicBezTo>
                <a:close/>
              </a:path>
            </a:pathLst>
          </a:custGeom>
        </p:spPr>
        <p:txBody>
          <a:bodyPr wrap="square">
            <a:noAutofit/>
          </a:bodyPr>
          <a:lstStyle/>
          <a:p>
            <a:r>
              <a:rPr lang="fr-FR"/>
              <a:t>Cliquez sur l'icône pour ajouter une image</a:t>
            </a:r>
            <a:endParaRPr lang="id-ID"/>
          </a:p>
        </p:txBody>
      </p:sp>
      <p:sp>
        <p:nvSpPr>
          <p:cNvPr id="44" name="Picture Placeholder 43">
            <a:extLst>
              <a:ext uri="{FF2B5EF4-FFF2-40B4-BE49-F238E27FC236}">
                <a16:creationId xmlns:a16="http://schemas.microsoft.com/office/drawing/2014/main" id="{6121A14D-753F-4080-8A2B-6A528FC1A82F}"/>
              </a:ext>
            </a:extLst>
          </p:cNvPr>
          <p:cNvSpPr>
            <a:spLocks noGrp="1"/>
          </p:cNvSpPr>
          <p:nvPr>
            <p:ph type="pic" sz="quarter" idx="11"/>
          </p:nvPr>
        </p:nvSpPr>
        <p:spPr>
          <a:xfrm>
            <a:off x="8988377" y="2295220"/>
            <a:ext cx="1931297" cy="2258365"/>
          </a:xfrm>
          <a:custGeom>
            <a:avLst/>
            <a:gdLst>
              <a:gd name="connsiteX0" fmla="*/ 280782 w 1931297"/>
              <a:gd name="connsiteY0" fmla="*/ 0 h 2258365"/>
              <a:gd name="connsiteX1" fmla="*/ 1641418 w 1931297"/>
              <a:gd name="connsiteY1" fmla="*/ 0 h 2258365"/>
              <a:gd name="connsiteX2" fmla="*/ 1931297 w 1931297"/>
              <a:gd name="connsiteY2" fmla="*/ 261783 h 2258365"/>
              <a:gd name="connsiteX3" fmla="*/ 1931297 w 1931297"/>
              <a:gd name="connsiteY3" fmla="*/ 1991518 h 2258365"/>
              <a:gd name="connsiteX4" fmla="*/ 1655433 w 1931297"/>
              <a:gd name="connsiteY4" fmla="*/ 2257972 h 2258365"/>
              <a:gd name="connsiteX5" fmla="*/ 266522 w 1931297"/>
              <a:gd name="connsiteY5" fmla="*/ 2257972 h 2258365"/>
              <a:gd name="connsiteX6" fmla="*/ 0 w 1931297"/>
              <a:gd name="connsiteY6" fmla="*/ 1977507 h 2258365"/>
              <a:gd name="connsiteX7" fmla="*/ 0 w 1931297"/>
              <a:gd name="connsiteY7" fmla="*/ 313402 h 2258365"/>
              <a:gd name="connsiteX8" fmla="*/ 280782 w 1931297"/>
              <a:gd name="connsiteY8" fmla="*/ 0 h 225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1297" h="2258365">
                <a:moveTo>
                  <a:pt x="280782" y="0"/>
                </a:moveTo>
                <a:cubicBezTo>
                  <a:pt x="1641418" y="0"/>
                  <a:pt x="1641418" y="0"/>
                  <a:pt x="1641418" y="0"/>
                </a:cubicBezTo>
                <a:cubicBezTo>
                  <a:pt x="1861225" y="0"/>
                  <a:pt x="1931297" y="163707"/>
                  <a:pt x="1931297" y="261783"/>
                </a:cubicBezTo>
                <a:cubicBezTo>
                  <a:pt x="1931297" y="1991518"/>
                  <a:pt x="1931297" y="1991518"/>
                  <a:pt x="1931297" y="1991518"/>
                </a:cubicBezTo>
                <a:cubicBezTo>
                  <a:pt x="1931297" y="2183247"/>
                  <a:pt x="1805167" y="2257972"/>
                  <a:pt x="1655433" y="2257972"/>
                </a:cubicBezTo>
                <a:cubicBezTo>
                  <a:pt x="266522" y="2257972"/>
                  <a:pt x="266522" y="2257972"/>
                  <a:pt x="266522" y="2257972"/>
                </a:cubicBezTo>
                <a:cubicBezTo>
                  <a:pt x="103019" y="2267312"/>
                  <a:pt x="0" y="2108522"/>
                  <a:pt x="0" y="1977507"/>
                </a:cubicBezTo>
                <a:cubicBezTo>
                  <a:pt x="0" y="1561358"/>
                  <a:pt x="0" y="313402"/>
                  <a:pt x="0" y="313402"/>
                </a:cubicBezTo>
                <a:cubicBezTo>
                  <a:pt x="0" y="168377"/>
                  <a:pt x="89004" y="0"/>
                  <a:pt x="280782" y="0"/>
                </a:cubicBezTo>
                <a:close/>
              </a:path>
            </a:pathLst>
          </a:custGeom>
        </p:spPr>
        <p:txBody>
          <a:bodyPr wrap="square">
            <a:noAutofit/>
          </a:bodyPr>
          <a:lstStyle/>
          <a:p>
            <a:r>
              <a:rPr lang="fr-FR"/>
              <a:t>Cliquez sur l'icône pour ajouter une image</a:t>
            </a:r>
            <a:endParaRPr lang="id-ID"/>
          </a:p>
        </p:txBody>
      </p:sp>
    </p:spTree>
    <p:extLst>
      <p:ext uri="{BB962C8B-B14F-4D97-AF65-F5344CB8AC3E}">
        <p14:creationId xmlns:p14="http://schemas.microsoft.com/office/powerpoint/2010/main" val="2542377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9" name="Picture Placeholder 28">
            <a:extLst>
              <a:ext uri="{FF2B5EF4-FFF2-40B4-BE49-F238E27FC236}">
                <a16:creationId xmlns:a16="http://schemas.microsoft.com/office/drawing/2014/main" id="{530EB949-5664-402D-9583-FE8502868318}"/>
              </a:ext>
            </a:extLst>
          </p:cNvPr>
          <p:cNvSpPr>
            <a:spLocks noGrp="1"/>
          </p:cNvSpPr>
          <p:nvPr>
            <p:ph type="pic" sz="quarter" idx="10"/>
          </p:nvPr>
        </p:nvSpPr>
        <p:spPr>
          <a:xfrm>
            <a:off x="2854325" y="1746250"/>
            <a:ext cx="1970088" cy="3505200"/>
          </a:xfrm>
        </p:spPr>
        <p:txBody>
          <a:bodyPr/>
          <a:lstStyle/>
          <a:p>
            <a:r>
              <a:rPr lang="fr-FR"/>
              <a:t>Cliquez sur l'icône pour ajouter une image</a:t>
            </a:r>
            <a:endParaRPr lang="id-ID"/>
          </a:p>
        </p:txBody>
      </p:sp>
    </p:spTree>
    <p:extLst>
      <p:ext uri="{BB962C8B-B14F-4D97-AF65-F5344CB8AC3E}">
        <p14:creationId xmlns:p14="http://schemas.microsoft.com/office/powerpoint/2010/main" val="20705865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910B654C-4B64-4A87-BE7D-ACC3A2414D70}"/>
              </a:ext>
            </a:extLst>
          </p:cNvPr>
          <p:cNvSpPr>
            <a:spLocks noGrp="1"/>
          </p:cNvSpPr>
          <p:nvPr>
            <p:ph type="pic" sz="quarter" idx="10"/>
          </p:nvPr>
        </p:nvSpPr>
        <p:spPr>
          <a:xfrm>
            <a:off x="5772150" y="1428750"/>
            <a:ext cx="5486400" cy="3105150"/>
          </a:xfrm>
        </p:spPr>
        <p:txBody>
          <a:bodyPr/>
          <a:lstStyle/>
          <a:p>
            <a:r>
              <a:rPr lang="fr-FR"/>
              <a:t>Cliquez sur l'icône pour ajouter une image</a:t>
            </a:r>
            <a:endParaRPr lang="id-ID"/>
          </a:p>
        </p:txBody>
      </p:sp>
    </p:spTree>
    <p:extLst>
      <p:ext uri="{BB962C8B-B14F-4D97-AF65-F5344CB8AC3E}">
        <p14:creationId xmlns:p14="http://schemas.microsoft.com/office/powerpoint/2010/main" val="658480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8E0AB4C-6B68-4D66-A923-1912561D4E3D}"/>
              </a:ext>
            </a:extLst>
          </p:cNvPr>
          <p:cNvSpPr>
            <a:spLocks noGrp="1"/>
          </p:cNvSpPr>
          <p:nvPr>
            <p:ph type="pic" sz="quarter" idx="10"/>
          </p:nvPr>
        </p:nvSpPr>
        <p:spPr>
          <a:xfrm>
            <a:off x="2114550" y="1943100"/>
            <a:ext cx="4114800" cy="2971800"/>
          </a:xfrm>
        </p:spPr>
        <p:txBody>
          <a:bodyPr/>
          <a:lstStyle/>
          <a:p>
            <a:r>
              <a:rPr lang="fr-FR"/>
              <a:t>Cliquez sur l'icône pour ajouter une image</a:t>
            </a:r>
            <a:endParaRPr lang="id-ID"/>
          </a:p>
        </p:txBody>
      </p:sp>
    </p:spTree>
    <p:extLst>
      <p:ext uri="{BB962C8B-B14F-4D97-AF65-F5344CB8AC3E}">
        <p14:creationId xmlns:p14="http://schemas.microsoft.com/office/powerpoint/2010/main" val="3091133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F01DA-0497-4DD2-BA3D-E54B3784671A}"/>
              </a:ext>
            </a:extLst>
          </p:cNvPr>
          <p:cNvSpPr>
            <a:spLocks noGrp="1"/>
          </p:cNvSpPr>
          <p:nvPr>
            <p:ph type="title"/>
          </p:nvPr>
        </p:nvSpPr>
        <p:spPr/>
        <p:txBody>
          <a:bodyPr/>
          <a:lstStyle/>
          <a:p>
            <a:r>
              <a:rPr lang="fr-FR"/>
              <a:t>Modifiez le style du titre</a:t>
            </a:r>
            <a:endParaRPr lang="id-ID"/>
          </a:p>
        </p:txBody>
      </p:sp>
      <p:sp>
        <p:nvSpPr>
          <p:cNvPr id="3" name="Content Placeholder 2">
            <a:extLst>
              <a:ext uri="{FF2B5EF4-FFF2-40B4-BE49-F238E27FC236}">
                <a16:creationId xmlns:a16="http://schemas.microsoft.com/office/drawing/2014/main" id="{CE80CB39-9D6B-475F-ADD1-87CEA87BD3D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id-ID"/>
          </a:p>
        </p:txBody>
      </p:sp>
      <p:sp>
        <p:nvSpPr>
          <p:cNvPr id="4" name="Date Placeholder 3">
            <a:extLst>
              <a:ext uri="{FF2B5EF4-FFF2-40B4-BE49-F238E27FC236}">
                <a16:creationId xmlns:a16="http://schemas.microsoft.com/office/drawing/2014/main" id="{8604F18E-AE2D-497E-8932-B0F997D8FB5F}"/>
              </a:ext>
            </a:extLst>
          </p:cNvPr>
          <p:cNvSpPr>
            <a:spLocks noGrp="1"/>
          </p:cNvSpPr>
          <p:nvPr>
            <p:ph type="dt" sz="half" idx="10"/>
          </p:nvPr>
        </p:nvSpPr>
        <p:spPr/>
        <p:txBody>
          <a:bodyPr/>
          <a:lstStyle/>
          <a:p>
            <a:fld id="{31E1C44C-2075-43DE-A68A-B4413DB63FDE}" type="datetimeFigureOut">
              <a:rPr lang="id-ID" smtClean="0"/>
              <a:t>28/09/2020</a:t>
            </a:fld>
            <a:endParaRPr lang="id-ID"/>
          </a:p>
        </p:txBody>
      </p:sp>
      <p:sp>
        <p:nvSpPr>
          <p:cNvPr id="5" name="Footer Placeholder 4">
            <a:extLst>
              <a:ext uri="{FF2B5EF4-FFF2-40B4-BE49-F238E27FC236}">
                <a16:creationId xmlns:a16="http://schemas.microsoft.com/office/drawing/2014/main" id="{2FCD0651-F28B-4773-8DC5-9EECD2C42393}"/>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FF53E699-5C93-42E1-801D-D66DB8401531}"/>
              </a:ext>
            </a:extLst>
          </p:cNvPr>
          <p:cNvSpPr>
            <a:spLocks noGrp="1"/>
          </p:cNvSpPr>
          <p:nvPr>
            <p:ph type="sldNum" sz="quarter" idx="12"/>
          </p:nvPr>
        </p:nvSpPr>
        <p:spPr/>
        <p:txBody>
          <a:bodyPr/>
          <a:lstStyle/>
          <a:p>
            <a:fld id="{023CEABC-3F06-46D8-8F80-406B500EAAAE}" type="slidenum">
              <a:rPr lang="id-ID" smtClean="0"/>
              <a:t>‹N°›</a:t>
            </a:fld>
            <a:endParaRPr lang="id-ID"/>
          </a:p>
        </p:txBody>
      </p:sp>
    </p:spTree>
    <p:extLst>
      <p:ext uri="{BB962C8B-B14F-4D97-AF65-F5344CB8AC3E}">
        <p14:creationId xmlns:p14="http://schemas.microsoft.com/office/powerpoint/2010/main" val="3743211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32608-9B9C-4CDB-8C57-C85181CC80B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id-ID"/>
          </a:p>
        </p:txBody>
      </p:sp>
      <p:sp>
        <p:nvSpPr>
          <p:cNvPr id="3" name="Text Placeholder 2">
            <a:extLst>
              <a:ext uri="{FF2B5EF4-FFF2-40B4-BE49-F238E27FC236}">
                <a16:creationId xmlns:a16="http://schemas.microsoft.com/office/drawing/2014/main" id="{439994C7-8CED-410D-9A07-EDF20F5180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a:extLst>
              <a:ext uri="{FF2B5EF4-FFF2-40B4-BE49-F238E27FC236}">
                <a16:creationId xmlns:a16="http://schemas.microsoft.com/office/drawing/2014/main" id="{0B34D2BE-A4B3-46DE-9E0A-8B487ECCE9FF}"/>
              </a:ext>
            </a:extLst>
          </p:cNvPr>
          <p:cNvSpPr>
            <a:spLocks noGrp="1"/>
          </p:cNvSpPr>
          <p:nvPr>
            <p:ph type="dt" sz="half" idx="10"/>
          </p:nvPr>
        </p:nvSpPr>
        <p:spPr/>
        <p:txBody>
          <a:bodyPr/>
          <a:lstStyle/>
          <a:p>
            <a:fld id="{31E1C44C-2075-43DE-A68A-B4413DB63FDE}" type="datetimeFigureOut">
              <a:rPr lang="id-ID" smtClean="0"/>
              <a:t>28/09/2020</a:t>
            </a:fld>
            <a:endParaRPr lang="id-ID"/>
          </a:p>
        </p:txBody>
      </p:sp>
      <p:sp>
        <p:nvSpPr>
          <p:cNvPr id="5" name="Footer Placeholder 4">
            <a:extLst>
              <a:ext uri="{FF2B5EF4-FFF2-40B4-BE49-F238E27FC236}">
                <a16:creationId xmlns:a16="http://schemas.microsoft.com/office/drawing/2014/main" id="{E447D4D2-D446-41FD-8857-F1EF4CEEA8E3}"/>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FD11D5F9-B32E-45AB-9E9A-57785496D211}"/>
              </a:ext>
            </a:extLst>
          </p:cNvPr>
          <p:cNvSpPr>
            <a:spLocks noGrp="1"/>
          </p:cNvSpPr>
          <p:nvPr>
            <p:ph type="sldNum" sz="quarter" idx="12"/>
          </p:nvPr>
        </p:nvSpPr>
        <p:spPr/>
        <p:txBody>
          <a:bodyPr/>
          <a:lstStyle/>
          <a:p>
            <a:fld id="{023CEABC-3F06-46D8-8F80-406B500EAAAE}" type="slidenum">
              <a:rPr lang="id-ID" smtClean="0"/>
              <a:t>‹N°›</a:t>
            </a:fld>
            <a:endParaRPr lang="id-ID"/>
          </a:p>
        </p:txBody>
      </p:sp>
    </p:spTree>
    <p:extLst>
      <p:ext uri="{BB962C8B-B14F-4D97-AF65-F5344CB8AC3E}">
        <p14:creationId xmlns:p14="http://schemas.microsoft.com/office/powerpoint/2010/main" val="67624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38009-E138-4FD2-A84C-454C2C2546DB}"/>
              </a:ext>
            </a:extLst>
          </p:cNvPr>
          <p:cNvSpPr>
            <a:spLocks noGrp="1"/>
          </p:cNvSpPr>
          <p:nvPr>
            <p:ph type="title"/>
          </p:nvPr>
        </p:nvSpPr>
        <p:spPr/>
        <p:txBody>
          <a:bodyPr/>
          <a:lstStyle/>
          <a:p>
            <a:r>
              <a:rPr lang="fr-FR"/>
              <a:t>Modifiez le style du titre</a:t>
            </a:r>
            <a:endParaRPr lang="id-ID"/>
          </a:p>
        </p:txBody>
      </p:sp>
      <p:sp>
        <p:nvSpPr>
          <p:cNvPr id="3" name="Content Placeholder 2">
            <a:extLst>
              <a:ext uri="{FF2B5EF4-FFF2-40B4-BE49-F238E27FC236}">
                <a16:creationId xmlns:a16="http://schemas.microsoft.com/office/drawing/2014/main" id="{67BB1520-2177-4847-BB58-96617A1225E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id-ID"/>
          </a:p>
        </p:txBody>
      </p:sp>
      <p:sp>
        <p:nvSpPr>
          <p:cNvPr id="4" name="Content Placeholder 3">
            <a:extLst>
              <a:ext uri="{FF2B5EF4-FFF2-40B4-BE49-F238E27FC236}">
                <a16:creationId xmlns:a16="http://schemas.microsoft.com/office/drawing/2014/main" id="{9ABD494B-D21F-4243-9FF4-39B0F958DB4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id-ID"/>
          </a:p>
        </p:txBody>
      </p:sp>
      <p:sp>
        <p:nvSpPr>
          <p:cNvPr id="5" name="Date Placeholder 4">
            <a:extLst>
              <a:ext uri="{FF2B5EF4-FFF2-40B4-BE49-F238E27FC236}">
                <a16:creationId xmlns:a16="http://schemas.microsoft.com/office/drawing/2014/main" id="{773949DD-3823-4CCB-9D33-0C6D694881B4}"/>
              </a:ext>
            </a:extLst>
          </p:cNvPr>
          <p:cNvSpPr>
            <a:spLocks noGrp="1"/>
          </p:cNvSpPr>
          <p:nvPr>
            <p:ph type="dt" sz="half" idx="10"/>
          </p:nvPr>
        </p:nvSpPr>
        <p:spPr/>
        <p:txBody>
          <a:bodyPr/>
          <a:lstStyle/>
          <a:p>
            <a:fld id="{31E1C44C-2075-43DE-A68A-B4413DB63FDE}" type="datetimeFigureOut">
              <a:rPr lang="id-ID" smtClean="0"/>
              <a:t>28/09/2020</a:t>
            </a:fld>
            <a:endParaRPr lang="id-ID"/>
          </a:p>
        </p:txBody>
      </p:sp>
      <p:sp>
        <p:nvSpPr>
          <p:cNvPr id="6" name="Footer Placeholder 5">
            <a:extLst>
              <a:ext uri="{FF2B5EF4-FFF2-40B4-BE49-F238E27FC236}">
                <a16:creationId xmlns:a16="http://schemas.microsoft.com/office/drawing/2014/main" id="{DB541840-3B0F-45CA-8F9C-2ED71316D57B}"/>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05BC5A54-43BD-4722-97CD-A7CCBB444B3C}"/>
              </a:ext>
            </a:extLst>
          </p:cNvPr>
          <p:cNvSpPr>
            <a:spLocks noGrp="1"/>
          </p:cNvSpPr>
          <p:nvPr>
            <p:ph type="sldNum" sz="quarter" idx="12"/>
          </p:nvPr>
        </p:nvSpPr>
        <p:spPr/>
        <p:txBody>
          <a:bodyPr/>
          <a:lstStyle/>
          <a:p>
            <a:fld id="{023CEABC-3F06-46D8-8F80-406B500EAAAE}" type="slidenum">
              <a:rPr lang="id-ID" smtClean="0"/>
              <a:t>‹N°›</a:t>
            </a:fld>
            <a:endParaRPr lang="id-ID"/>
          </a:p>
        </p:txBody>
      </p:sp>
    </p:spTree>
    <p:extLst>
      <p:ext uri="{BB962C8B-B14F-4D97-AF65-F5344CB8AC3E}">
        <p14:creationId xmlns:p14="http://schemas.microsoft.com/office/powerpoint/2010/main" val="2936499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72D90-3939-4D63-A471-EE54622A32DE}"/>
              </a:ext>
            </a:extLst>
          </p:cNvPr>
          <p:cNvSpPr>
            <a:spLocks noGrp="1"/>
          </p:cNvSpPr>
          <p:nvPr>
            <p:ph type="title"/>
          </p:nvPr>
        </p:nvSpPr>
        <p:spPr>
          <a:xfrm>
            <a:off x="839788" y="365125"/>
            <a:ext cx="10515600" cy="1325563"/>
          </a:xfrm>
        </p:spPr>
        <p:txBody>
          <a:bodyPr/>
          <a:lstStyle/>
          <a:p>
            <a:r>
              <a:rPr lang="fr-FR"/>
              <a:t>Modifiez le style du titre</a:t>
            </a:r>
            <a:endParaRPr lang="id-ID"/>
          </a:p>
        </p:txBody>
      </p:sp>
      <p:sp>
        <p:nvSpPr>
          <p:cNvPr id="3" name="Text Placeholder 2">
            <a:extLst>
              <a:ext uri="{FF2B5EF4-FFF2-40B4-BE49-F238E27FC236}">
                <a16:creationId xmlns:a16="http://schemas.microsoft.com/office/drawing/2014/main" id="{75EAB6BA-AB5E-4378-B084-A408FA9D4D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a:extLst>
              <a:ext uri="{FF2B5EF4-FFF2-40B4-BE49-F238E27FC236}">
                <a16:creationId xmlns:a16="http://schemas.microsoft.com/office/drawing/2014/main" id="{B29E1C48-8BBA-4A28-8497-C443E513336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id-ID"/>
          </a:p>
        </p:txBody>
      </p:sp>
      <p:sp>
        <p:nvSpPr>
          <p:cNvPr id="5" name="Text Placeholder 4">
            <a:extLst>
              <a:ext uri="{FF2B5EF4-FFF2-40B4-BE49-F238E27FC236}">
                <a16:creationId xmlns:a16="http://schemas.microsoft.com/office/drawing/2014/main" id="{82C99650-9E26-445E-A381-D2A424B83E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a:extLst>
              <a:ext uri="{FF2B5EF4-FFF2-40B4-BE49-F238E27FC236}">
                <a16:creationId xmlns:a16="http://schemas.microsoft.com/office/drawing/2014/main" id="{EA0C71E0-E704-4317-BF96-2F9AAC816C5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id-ID"/>
          </a:p>
        </p:txBody>
      </p:sp>
      <p:sp>
        <p:nvSpPr>
          <p:cNvPr id="7" name="Date Placeholder 6">
            <a:extLst>
              <a:ext uri="{FF2B5EF4-FFF2-40B4-BE49-F238E27FC236}">
                <a16:creationId xmlns:a16="http://schemas.microsoft.com/office/drawing/2014/main" id="{5E26C191-A0FE-4D67-8137-17B5416C3328}"/>
              </a:ext>
            </a:extLst>
          </p:cNvPr>
          <p:cNvSpPr>
            <a:spLocks noGrp="1"/>
          </p:cNvSpPr>
          <p:nvPr>
            <p:ph type="dt" sz="half" idx="10"/>
          </p:nvPr>
        </p:nvSpPr>
        <p:spPr/>
        <p:txBody>
          <a:bodyPr/>
          <a:lstStyle/>
          <a:p>
            <a:fld id="{31E1C44C-2075-43DE-A68A-B4413DB63FDE}" type="datetimeFigureOut">
              <a:rPr lang="id-ID" smtClean="0"/>
              <a:t>28/09/2020</a:t>
            </a:fld>
            <a:endParaRPr lang="id-ID"/>
          </a:p>
        </p:txBody>
      </p:sp>
      <p:sp>
        <p:nvSpPr>
          <p:cNvPr id="8" name="Footer Placeholder 7">
            <a:extLst>
              <a:ext uri="{FF2B5EF4-FFF2-40B4-BE49-F238E27FC236}">
                <a16:creationId xmlns:a16="http://schemas.microsoft.com/office/drawing/2014/main" id="{7EF88ED8-C962-473D-B4E3-C995726C1E5A}"/>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id="{52C64792-62CB-44D2-9CB3-9082FF433D06}"/>
              </a:ext>
            </a:extLst>
          </p:cNvPr>
          <p:cNvSpPr>
            <a:spLocks noGrp="1"/>
          </p:cNvSpPr>
          <p:nvPr>
            <p:ph type="sldNum" sz="quarter" idx="12"/>
          </p:nvPr>
        </p:nvSpPr>
        <p:spPr/>
        <p:txBody>
          <a:bodyPr/>
          <a:lstStyle/>
          <a:p>
            <a:fld id="{023CEABC-3F06-46D8-8F80-406B500EAAAE}" type="slidenum">
              <a:rPr lang="id-ID" smtClean="0"/>
              <a:t>‹N°›</a:t>
            </a:fld>
            <a:endParaRPr lang="id-ID"/>
          </a:p>
        </p:txBody>
      </p:sp>
    </p:spTree>
    <p:extLst>
      <p:ext uri="{BB962C8B-B14F-4D97-AF65-F5344CB8AC3E}">
        <p14:creationId xmlns:p14="http://schemas.microsoft.com/office/powerpoint/2010/main" val="1730419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47743-1A67-4C05-8BCA-7E38C959A6D4}"/>
              </a:ext>
            </a:extLst>
          </p:cNvPr>
          <p:cNvSpPr>
            <a:spLocks noGrp="1"/>
          </p:cNvSpPr>
          <p:nvPr>
            <p:ph type="title"/>
          </p:nvPr>
        </p:nvSpPr>
        <p:spPr/>
        <p:txBody>
          <a:bodyPr/>
          <a:lstStyle/>
          <a:p>
            <a:r>
              <a:rPr lang="fr-FR"/>
              <a:t>Modifiez le style du titre</a:t>
            </a:r>
            <a:endParaRPr lang="id-ID"/>
          </a:p>
        </p:txBody>
      </p:sp>
      <p:sp>
        <p:nvSpPr>
          <p:cNvPr id="3" name="Date Placeholder 2">
            <a:extLst>
              <a:ext uri="{FF2B5EF4-FFF2-40B4-BE49-F238E27FC236}">
                <a16:creationId xmlns:a16="http://schemas.microsoft.com/office/drawing/2014/main" id="{FE239E96-E57B-4793-91CA-2B79A70BBDB6}"/>
              </a:ext>
            </a:extLst>
          </p:cNvPr>
          <p:cNvSpPr>
            <a:spLocks noGrp="1"/>
          </p:cNvSpPr>
          <p:nvPr>
            <p:ph type="dt" sz="half" idx="10"/>
          </p:nvPr>
        </p:nvSpPr>
        <p:spPr/>
        <p:txBody>
          <a:bodyPr/>
          <a:lstStyle/>
          <a:p>
            <a:fld id="{31E1C44C-2075-43DE-A68A-B4413DB63FDE}" type="datetimeFigureOut">
              <a:rPr lang="id-ID" smtClean="0"/>
              <a:t>28/09/2020</a:t>
            </a:fld>
            <a:endParaRPr lang="id-ID"/>
          </a:p>
        </p:txBody>
      </p:sp>
      <p:sp>
        <p:nvSpPr>
          <p:cNvPr id="4" name="Footer Placeholder 3">
            <a:extLst>
              <a:ext uri="{FF2B5EF4-FFF2-40B4-BE49-F238E27FC236}">
                <a16:creationId xmlns:a16="http://schemas.microsoft.com/office/drawing/2014/main" id="{6EF52A97-C2F8-4F7D-A4E4-148C74D920D6}"/>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id="{D5230B97-0CBB-4DCA-90EA-712B804780CD}"/>
              </a:ext>
            </a:extLst>
          </p:cNvPr>
          <p:cNvSpPr>
            <a:spLocks noGrp="1"/>
          </p:cNvSpPr>
          <p:nvPr>
            <p:ph type="sldNum" sz="quarter" idx="12"/>
          </p:nvPr>
        </p:nvSpPr>
        <p:spPr/>
        <p:txBody>
          <a:bodyPr/>
          <a:lstStyle/>
          <a:p>
            <a:fld id="{023CEABC-3F06-46D8-8F80-406B500EAAAE}" type="slidenum">
              <a:rPr lang="id-ID" smtClean="0"/>
              <a:t>‹N°›</a:t>
            </a:fld>
            <a:endParaRPr lang="id-ID"/>
          </a:p>
        </p:txBody>
      </p:sp>
    </p:spTree>
    <p:extLst>
      <p:ext uri="{BB962C8B-B14F-4D97-AF65-F5344CB8AC3E}">
        <p14:creationId xmlns:p14="http://schemas.microsoft.com/office/powerpoint/2010/main" val="3067598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9112DE-A3EE-4C8C-90DD-37D10A167640}"/>
              </a:ext>
            </a:extLst>
          </p:cNvPr>
          <p:cNvSpPr>
            <a:spLocks noGrp="1"/>
          </p:cNvSpPr>
          <p:nvPr>
            <p:ph type="dt" sz="half" idx="10"/>
          </p:nvPr>
        </p:nvSpPr>
        <p:spPr/>
        <p:txBody>
          <a:bodyPr/>
          <a:lstStyle/>
          <a:p>
            <a:fld id="{31E1C44C-2075-43DE-A68A-B4413DB63FDE}" type="datetimeFigureOut">
              <a:rPr lang="id-ID" smtClean="0"/>
              <a:t>28/09/2020</a:t>
            </a:fld>
            <a:endParaRPr lang="id-ID"/>
          </a:p>
        </p:txBody>
      </p:sp>
      <p:sp>
        <p:nvSpPr>
          <p:cNvPr id="3" name="Footer Placeholder 2">
            <a:extLst>
              <a:ext uri="{FF2B5EF4-FFF2-40B4-BE49-F238E27FC236}">
                <a16:creationId xmlns:a16="http://schemas.microsoft.com/office/drawing/2014/main" id="{06943648-BA22-4CBA-9DEF-37FD981D218C}"/>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id="{A1CCBC1C-60DE-4A9D-BFB4-048A6AEF5462}"/>
              </a:ext>
            </a:extLst>
          </p:cNvPr>
          <p:cNvSpPr>
            <a:spLocks noGrp="1"/>
          </p:cNvSpPr>
          <p:nvPr>
            <p:ph type="sldNum" sz="quarter" idx="12"/>
          </p:nvPr>
        </p:nvSpPr>
        <p:spPr/>
        <p:txBody>
          <a:bodyPr/>
          <a:lstStyle/>
          <a:p>
            <a:fld id="{023CEABC-3F06-46D8-8F80-406B500EAAAE}" type="slidenum">
              <a:rPr lang="id-ID" smtClean="0"/>
              <a:t>‹N°›</a:t>
            </a:fld>
            <a:endParaRPr lang="id-ID"/>
          </a:p>
        </p:txBody>
      </p:sp>
    </p:spTree>
    <p:extLst>
      <p:ext uri="{BB962C8B-B14F-4D97-AF65-F5344CB8AC3E}">
        <p14:creationId xmlns:p14="http://schemas.microsoft.com/office/powerpoint/2010/main" val="275570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43BC9-7A56-4003-8506-8F1BDDA3B25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id-ID"/>
          </a:p>
        </p:txBody>
      </p:sp>
      <p:sp>
        <p:nvSpPr>
          <p:cNvPr id="3" name="Content Placeholder 2">
            <a:extLst>
              <a:ext uri="{FF2B5EF4-FFF2-40B4-BE49-F238E27FC236}">
                <a16:creationId xmlns:a16="http://schemas.microsoft.com/office/drawing/2014/main" id="{B94176BB-1B27-47A0-9AAF-3F865FFE98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id-ID"/>
          </a:p>
        </p:txBody>
      </p:sp>
      <p:sp>
        <p:nvSpPr>
          <p:cNvPr id="4" name="Text Placeholder 3">
            <a:extLst>
              <a:ext uri="{FF2B5EF4-FFF2-40B4-BE49-F238E27FC236}">
                <a16:creationId xmlns:a16="http://schemas.microsoft.com/office/drawing/2014/main" id="{BBBC6ED0-DDBA-4828-AEE9-75D1551EB4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a:extLst>
              <a:ext uri="{FF2B5EF4-FFF2-40B4-BE49-F238E27FC236}">
                <a16:creationId xmlns:a16="http://schemas.microsoft.com/office/drawing/2014/main" id="{07D29B1A-AE3F-46A2-A7F0-33C8038BE530}"/>
              </a:ext>
            </a:extLst>
          </p:cNvPr>
          <p:cNvSpPr>
            <a:spLocks noGrp="1"/>
          </p:cNvSpPr>
          <p:nvPr>
            <p:ph type="dt" sz="half" idx="10"/>
          </p:nvPr>
        </p:nvSpPr>
        <p:spPr/>
        <p:txBody>
          <a:bodyPr/>
          <a:lstStyle/>
          <a:p>
            <a:fld id="{31E1C44C-2075-43DE-A68A-B4413DB63FDE}" type="datetimeFigureOut">
              <a:rPr lang="id-ID" smtClean="0"/>
              <a:t>28/09/2020</a:t>
            </a:fld>
            <a:endParaRPr lang="id-ID"/>
          </a:p>
        </p:txBody>
      </p:sp>
      <p:sp>
        <p:nvSpPr>
          <p:cNvPr id="6" name="Footer Placeholder 5">
            <a:extLst>
              <a:ext uri="{FF2B5EF4-FFF2-40B4-BE49-F238E27FC236}">
                <a16:creationId xmlns:a16="http://schemas.microsoft.com/office/drawing/2014/main" id="{A9667514-5842-46F1-84CD-F55B545EC6D2}"/>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C2FF8FFC-2352-4DE8-9613-A5312B9696E1}"/>
              </a:ext>
            </a:extLst>
          </p:cNvPr>
          <p:cNvSpPr>
            <a:spLocks noGrp="1"/>
          </p:cNvSpPr>
          <p:nvPr>
            <p:ph type="sldNum" sz="quarter" idx="12"/>
          </p:nvPr>
        </p:nvSpPr>
        <p:spPr/>
        <p:txBody>
          <a:bodyPr/>
          <a:lstStyle/>
          <a:p>
            <a:fld id="{023CEABC-3F06-46D8-8F80-406B500EAAAE}" type="slidenum">
              <a:rPr lang="id-ID" smtClean="0"/>
              <a:t>‹N°›</a:t>
            </a:fld>
            <a:endParaRPr lang="id-ID"/>
          </a:p>
        </p:txBody>
      </p:sp>
    </p:spTree>
    <p:extLst>
      <p:ext uri="{BB962C8B-B14F-4D97-AF65-F5344CB8AC3E}">
        <p14:creationId xmlns:p14="http://schemas.microsoft.com/office/powerpoint/2010/main" val="1758255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2B68-A2DF-496A-99A6-8062096A05B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id-ID"/>
          </a:p>
        </p:txBody>
      </p:sp>
      <p:sp>
        <p:nvSpPr>
          <p:cNvPr id="3" name="Picture Placeholder 2">
            <a:extLst>
              <a:ext uri="{FF2B5EF4-FFF2-40B4-BE49-F238E27FC236}">
                <a16:creationId xmlns:a16="http://schemas.microsoft.com/office/drawing/2014/main" id="{FAD02B8E-EE55-446C-8CC5-0C8A0545ED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id-ID"/>
          </a:p>
        </p:txBody>
      </p:sp>
      <p:sp>
        <p:nvSpPr>
          <p:cNvPr id="4" name="Text Placeholder 3">
            <a:extLst>
              <a:ext uri="{FF2B5EF4-FFF2-40B4-BE49-F238E27FC236}">
                <a16:creationId xmlns:a16="http://schemas.microsoft.com/office/drawing/2014/main" id="{29CE955C-B90F-4F91-8F08-24B5EC5AE2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a:extLst>
              <a:ext uri="{FF2B5EF4-FFF2-40B4-BE49-F238E27FC236}">
                <a16:creationId xmlns:a16="http://schemas.microsoft.com/office/drawing/2014/main" id="{40A645E1-34A8-4780-8E3C-3C509818C19C}"/>
              </a:ext>
            </a:extLst>
          </p:cNvPr>
          <p:cNvSpPr>
            <a:spLocks noGrp="1"/>
          </p:cNvSpPr>
          <p:nvPr>
            <p:ph type="dt" sz="half" idx="10"/>
          </p:nvPr>
        </p:nvSpPr>
        <p:spPr/>
        <p:txBody>
          <a:bodyPr/>
          <a:lstStyle/>
          <a:p>
            <a:fld id="{31E1C44C-2075-43DE-A68A-B4413DB63FDE}" type="datetimeFigureOut">
              <a:rPr lang="id-ID" smtClean="0"/>
              <a:t>28/09/2020</a:t>
            </a:fld>
            <a:endParaRPr lang="id-ID"/>
          </a:p>
        </p:txBody>
      </p:sp>
      <p:sp>
        <p:nvSpPr>
          <p:cNvPr id="6" name="Footer Placeholder 5">
            <a:extLst>
              <a:ext uri="{FF2B5EF4-FFF2-40B4-BE49-F238E27FC236}">
                <a16:creationId xmlns:a16="http://schemas.microsoft.com/office/drawing/2014/main" id="{6230E7C1-4469-4800-A477-CABEE53F3BD1}"/>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37B59CB8-4051-4884-99A2-7BB235CC227C}"/>
              </a:ext>
            </a:extLst>
          </p:cNvPr>
          <p:cNvSpPr>
            <a:spLocks noGrp="1"/>
          </p:cNvSpPr>
          <p:nvPr>
            <p:ph type="sldNum" sz="quarter" idx="12"/>
          </p:nvPr>
        </p:nvSpPr>
        <p:spPr/>
        <p:txBody>
          <a:bodyPr/>
          <a:lstStyle/>
          <a:p>
            <a:fld id="{023CEABC-3F06-46D8-8F80-406B500EAAAE}" type="slidenum">
              <a:rPr lang="id-ID" smtClean="0"/>
              <a:t>‹N°›</a:t>
            </a:fld>
            <a:endParaRPr lang="id-ID"/>
          </a:p>
        </p:txBody>
      </p:sp>
    </p:spTree>
    <p:extLst>
      <p:ext uri="{BB962C8B-B14F-4D97-AF65-F5344CB8AC3E}">
        <p14:creationId xmlns:p14="http://schemas.microsoft.com/office/powerpoint/2010/main" val="4096922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2F911C-E108-4BA6-A525-92D9AC5581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id-ID"/>
          </a:p>
        </p:txBody>
      </p:sp>
      <p:sp>
        <p:nvSpPr>
          <p:cNvPr id="3" name="Text Placeholder 2">
            <a:extLst>
              <a:ext uri="{FF2B5EF4-FFF2-40B4-BE49-F238E27FC236}">
                <a16:creationId xmlns:a16="http://schemas.microsoft.com/office/drawing/2014/main" id="{DC36CC9F-E4AE-4FA0-A2E0-87999F01D1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id-ID"/>
          </a:p>
        </p:txBody>
      </p:sp>
      <p:sp>
        <p:nvSpPr>
          <p:cNvPr id="4" name="Date Placeholder 3">
            <a:extLst>
              <a:ext uri="{FF2B5EF4-FFF2-40B4-BE49-F238E27FC236}">
                <a16:creationId xmlns:a16="http://schemas.microsoft.com/office/drawing/2014/main" id="{4C8418FC-4489-452D-B1D5-6AF089E4F5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E1C44C-2075-43DE-A68A-B4413DB63FDE}" type="datetimeFigureOut">
              <a:rPr lang="id-ID" smtClean="0"/>
              <a:t>28/09/2020</a:t>
            </a:fld>
            <a:endParaRPr lang="id-ID"/>
          </a:p>
        </p:txBody>
      </p:sp>
      <p:sp>
        <p:nvSpPr>
          <p:cNvPr id="5" name="Footer Placeholder 4">
            <a:extLst>
              <a:ext uri="{FF2B5EF4-FFF2-40B4-BE49-F238E27FC236}">
                <a16:creationId xmlns:a16="http://schemas.microsoft.com/office/drawing/2014/main" id="{E115A2EF-7351-416E-A35F-9C897C798D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id="{00DD66DE-2E97-46FA-80DB-F4DC5EFD5C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CEABC-3F06-46D8-8F80-406B500EAAAE}" type="slidenum">
              <a:rPr lang="id-ID" smtClean="0"/>
              <a:t>‹N°›</a:t>
            </a:fld>
            <a:endParaRPr lang="id-ID"/>
          </a:p>
        </p:txBody>
      </p:sp>
    </p:spTree>
    <p:extLst>
      <p:ext uri="{BB962C8B-B14F-4D97-AF65-F5344CB8AC3E}">
        <p14:creationId xmlns:p14="http://schemas.microsoft.com/office/powerpoint/2010/main" val="1838663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5" r:id="rId12"/>
    <p:sldLayoutId id="2147483735" r:id="rId13"/>
    <p:sldLayoutId id="2147483736" r:id="rId14"/>
    <p:sldLayoutId id="2147483737" r:id="rId15"/>
    <p:sldLayoutId id="2147483738" r:id="rId16"/>
    <p:sldLayoutId id="2147483739"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7"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7">
            <a:extLst>
              <a:ext uri="{FF2B5EF4-FFF2-40B4-BE49-F238E27FC236}">
                <a16:creationId xmlns:a16="http://schemas.microsoft.com/office/drawing/2014/main" id="{C082DD34-EC23-413E-9E8D-F0B5D77CEB69}"/>
              </a:ext>
            </a:extLst>
          </p:cNvPr>
          <p:cNvSpPr txBox="1"/>
          <p:nvPr/>
        </p:nvSpPr>
        <p:spPr>
          <a:xfrm>
            <a:off x="967483" y="504134"/>
            <a:ext cx="556517" cy="923330"/>
          </a:xfrm>
          <a:prstGeom prst="rect">
            <a:avLst/>
          </a:prstGeom>
          <a:noFill/>
        </p:spPr>
        <p:txBody>
          <a:bodyPr wrap="square" rtlCol="0">
            <a:spAutoFit/>
          </a:bodyPr>
          <a:lstStyle/>
          <a:p>
            <a:pPr algn="r"/>
            <a:r>
              <a:rPr lang="en-US" sz="5400" dirty="0">
                <a:solidFill>
                  <a:schemeClr val="bg1"/>
                </a:solidFill>
                <a:latin typeface="DINPro-Black" pitchFamily="34" charset="0"/>
                <a:ea typeface="Nexa Bold" charset="0"/>
                <a:cs typeface="Nexa Bold" charset="0"/>
              </a:rPr>
              <a:t>4</a:t>
            </a:r>
          </a:p>
        </p:txBody>
      </p:sp>
      <p:sp>
        <p:nvSpPr>
          <p:cNvPr id="2" name="ZoneTexte 1">
            <a:extLst>
              <a:ext uri="{FF2B5EF4-FFF2-40B4-BE49-F238E27FC236}">
                <a16:creationId xmlns:a16="http://schemas.microsoft.com/office/drawing/2014/main" id="{E2320E22-7928-4ADC-9177-0D346E6C8B66}"/>
              </a:ext>
            </a:extLst>
          </p:cNvPr>
          <p:cNvSpPr txBox="1"/>
          <p:nvPr/>
        </p:nvSpPr>
        <p:spPr>
          <a:xfrm>
            <a:off x="967484" y="549177"/>
            <a:ext cx="10331644" cy="3970318"/>
          </a:xfrm>
          <a:prstGeom prst="rect">
            <a:avLst/>
          </a:prstGeom>
          <a:noFill/>
        </p:spPr>
        <p:txBody>
          <a:bodyPr wrap="square" rtlCol="0">
            <a:spAutoFit/>
          </a:bodyPr>
          <a:lstStyle/>
          <a:p>
            <a:pPr algn="r"/>
            <a:r>
              <a:rPr lang="en-US" sz="4400" b="1" dirty="0">
                <a:solidFill>
                  <a:srgbClr val="12AFBF"/>
                </a:solidFill>
              </a:rPr>
              <a:t>The inconvenience of </a:t>
            </a:r>
            <a:r>
              <a:rPr lang="en-US" sz="4400" b="1" dirty="0" err="1">
                <a:solidFill>
                  <a:srgbClr val="12AFBF"/>
                </a:solidFill>
              </a:rPr>
              <a:t>personali</a:t>
            </a:r>
            <a:r>
              <a:rPr lang="sk-SK" sz="4400" b="1" dirty="0">
                <a:solidFill>
                  <a:srgbClr val="12AFBF"/>
                </a:solidFill>
              </a:rPr>
              <a:t>s</a:t>
            </a:r>
            <a:r>
              <a:rPr lang="en-US" sz="4400" b="1" dirty="0" err="1">
                <a:solidFill>
                  <a:srgbClr val="12AFBF"/>
                </a:solidFill>
              </a:rPr>
              <a:t>ation</a:t>
            </a:r>
            <a:r>
              <a:rPr lang="en-US" sz="4400" b="1" dirty="0">
                <a:solidFill>
                  <a:srgbClr val="12AFBF"/>
                </a:solidFill>
              </a:rPr>
              <a:t> in massively provided guidance services</a:t>
            </a:r>
            <a:endParaRPr lang="sk-SK" sz="4400" b="1" dirty="0">
              <a:solidFill>
                <a:srgbClr val="12AFBF"/>
              </a:solidFill>
            </a:endParaRPr>
          </a:p>
          <a:p>
            <a:pPr algn="r"/>
            <a:endParaRPr lang="en-US" sz="4400" b="1" i="1" dirty="0">
              <a:solidFill>
                <a:srgbClr val="12AFBF"/>
              </a:solidFill>
            </a:endParaRPr>
          </a:p>
          <a:p>
            <a:pPr algn="r"/>
            <a:r>
              <a:rPr lang="en-US" sz="3600" b="1" i="1" dirty="0">
                <a:solidFill>
                  <a:srgbClr val="12AFBF"/>
                </a:solidFill>
              </a:rPr>
              <a:t>Case studies from FR and SK</a:t>
            </a:r>
            <a:endParaRPr lang="fr-FR" sz="2000" i="1" dirty="0">
              <a:solidFill>
                <a:srgbClr val="12AFBF"/>
              </a:solidFill>
            </a:endParaRPr>
          </a:p>
          <a:p>
            <a:pPr algn="r"/>
            <a:endParaRPr lang="fr-FR" sz="2800" dirty="0">
              <a:solidFill>
                <a:srgbClr val="12AFBF"/>
              </a:solidFill>
            </a:endParaRPr>
          </a:p>
          <a:p>
            <a:pPr algn="r"/>
            <a:endParaRPr lang="fr-FR" sz="2800" dirty="0">
              <a:solidFill>
                <a:srgbClr val="12AFBF"/>
              </a:solidFill>
            </a:endParaRPr>
          </a:p>
          <a:p>
            <a:pPr algn="r"/>
            <a:endParaRPr lang="fr-FR" sz="2800" dirty="0">
              <a:solidFill>
                <a:srgbClr val="12AFBF"/>
              </a:solidFill>
            </a:endParaRPr>
          </a:p>
        </p:txBody>
      </p:sp>
      <p:sp>
        <p:nvSpPr>
          <p:cNvPr id="10" name="ZoneTexte 9">
            <a:extLst>
              <a:ext uri="{FF2B5EF4-FFF2-40B4-BE49-F238E27FC236}">
                <a16:creationId xmlns:a16="http://schemas.microsoft.com/office/drawing/2014/main" id="{BDE314CB-5E58-43F3-8462-EF7E84138967}"/>
              </a:ext>
            </a:extLst>
          </p:cNvPr>
          <p:cNvSpPr txBox="1"/>
          <p:nvPr/>
        </p:nvSpPr>
        <p:spPr>
          <a:xfrm>
            <a:off x="8739772" y="5628210"/>
            <a:ext cx="2559355" cy="923330"/>
          </a:xfrm>
          <a:prstGeom prst="rect">
            <a:avLst/>
          </a:prstGeom>
          <a:noFill/>
        </p:spPr>
        <p:txBody>
          <a:bodyPr wrap="none" rtlCol="0">
            <a:spAutoFit/>
          </a:bodyPr>
          <a:lstStyle/>
          <a:p>
            <a:pPr algn="r"/>
            <a:r>
              <a:rPr lang="en-US" dirty="0"/>
              <a:t>CBS 2020, </a:t>
            </a:r>
            <a:r>
              <a:rPr lang="sk-SK" dirty="0"/>
              <a:t>30</a:t>
            </a:r>
            <a:r>
              <a:rPr lang="en-US" dirty="0"/>
              <a:t>/09/2020</a:t>
            </a:r>
          </a:p>
          <a:p>
            <a:pPr algn="r"/>
            <a:r>
              <a:rPr lang="en-US" dirty="0"/>
              <a:t>Tom</a:t>
            </a:r>
            <a:r>
              <a:rPr lang="sk-SK" dirty="0"/>
              <a:t>áš Šprlák</a:t>
            </a:r>
            <a:endParaRPr lang="en-US" dirty="0"/>
          </a:p>
          <a:p>
            <a:pPr algn="r"/>
            <a:r>
              <a:rPr lang="en-US" dirty="0"/>
              <a:t>tomas.sprlak@gmail.com</a:t>
            </a:r>
            <a:endParaRPr lang="sk-SK" dirty="0"/>
          </a:p>
        </p:txBody>
      </p:sp>
      <p:pic>
        <p:nvPicPr>
          <p:cNvPr id="7" name="Image 6">
            <a:extLst>
              <a:ext uri="{FF2B5EF4-FFF2-40B4-BE49-F238E27FC236}">
                <a16:creationId xmlns:a16="http://schemas.microsoft.com/office/drawing/2014/main" id="{04B3D0EA-04C8-44D0-8608-BBD6583F832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71044" y="3736348"/>
            <a:ext cx="3843238" cy="1566292"/>
          </a:xfrm>
          <a:prstGeom prst="rect">
            <a:avLst/>
          </a:prstGeom>
        </p:spPr>
      </p:pic>
      <p:pic>
        <p:nvPicPr>
          <p:cNvPr id="9" name="Image 8" descr="Une image contenant signe, dessin&#10;&#10;Description générée automatiquement">
            <a:extLst>
              <a:ext uri="{FF2B5EF4-FFF2-40B4-BE49-F238E27FC236}">
                <a16:creationId xmlns:a16="http://schemas.microsoft.com/office/drawing/2014/main" id="{E11383D9-A54D-4813-9059-08F1696934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34673" y="4043338"/>
            <a:ext cx="3489843" cy="952313"/>
          </a:xfrm>
          <a:prstGeom prst="rect">
            <a:avLst/>
          </a:prstGeom>
        </p:spPr>
      </p:pic>
    </p:spTree>
    <p:extLst>
      <p:ext uri="{BB962C8B-B14F-4D97-AF65-F5344CB8AC3E}">
        <p14:creationId xmlns:p14="http://schemas.microsoft.com/office/powerpoint/2010/main" val="31792193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6E7F63A-3A83-4D46-B09C-5936286F3179}"/>
              </a:ext>
            </a:extLst>
          </p:cNvPr>
          <p:cNvSpPr/>
          <p:nvPr/>
        </p:nvSpPr>
        <p:spPr>
          <a:xfrm>
            <a:off x="2190940" y="385599"/>
            <a:ext cx="7361819" cy="854579"/>
          </a:xfrm>
          <a:prstGeom prst="rect">
            <a:avLst/>
          </a:prstGeom>
          <a:solidFill>
            <a:srgbClr val="12AFBF"/>
          </a:solidFill>
          <a:ln>
            <a:solidFill>
              <a:srgbClr val="12A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Service management</a:t>
            </a:r>
            <a:endParaRPr lang="fr-FR" sz="2800" b="1" dirty="0"/>
          </a:p>
        </p:txBody>
      </p:sp>
      <p:pic>
        <p:nvPicPr>
          <p:cNvPr id="2" name="Image 1" descr="Une image contenant signe, dessin&#10;&#10;Description générée automatiquement">
            <a:extLst>
              <a:ext uri="{FF2B5EF4-FFF2-40B4-BE49-F238E27FC236}">
                <a16:creationId xmlns:a16="http://schemas.microsoft.com/office/drawing/2014/main" id="{69B74ABD-9AAF-4420-BCF4-86323FD3B0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57696" y="1684253"/>
            <a:ext cx="2414103" cy="658763"/>
          </a:xfrm>
          <a:prstGeom prst="rect">
            <a:avLst/>
          </a:prstGeom>
        </p:spPr>
      </p:pic>
      <p:sp>
        <p:nvSpPr>
          <p:cNvPr id="8" name="Espace réservé du contenu 7">
            <a:extLst>
              <a:ext uri="{FF2B5EF4-FFF2-40B4-BE49-F238E27FC236}">
                <a16:creationId xmlns:a16="http://schemas.microsoft.com/office/drawing/2014/main" id="{84C3E155-60E2-4765-ADA1-8EC36D1B5360}"/>
              </a:ext>
            </a:extLst>
          </p:cNvPr>
          <p:cNvSpPr>
            <a:spLocks noGrp="1"/>
          </p:cNvSpPr>
          <p:nvPr>
            <p:ph sz="half" idx="1"/>
          </p:nvPr>
        </p:nvSpPr>
        <p:spPr>
          <a:xfrm>
            <a:off x="838200" y="2859944"/>
            <a:ext cx="5181600" cy="4351338"/>
          </a:xfrm>
        </p:spPr>
        <p:txBody>
          <a:bodyPr>
            <a:normAutofit/>
          </a:bodyPr>
          <a:lstStyle/>
          <a:p>
            <a:pPr>
              <a:spcBef>
                <a:spcPts val="0"/>
              </a:spcBef>
            </a:pPr>
            <a:r>
              <a:rPr lang="en-US" sz="2000" dirty="0"/>
              <a:t>Payment per hour</a:t>
            </a:r>
          </a:p>
          <a:p>
            <a:pPr>
              <a:spcBef>
                <a:spcPts val="0"/>
              </a:spcBef>
            </a:pPr>
            <a:endParaRPr lang="sk-SK" sz="2000" dirty="0"/>
          </a:p>
          <a:p>
            <a:pPr>
              <a:spcBef>
                <a:spcPts val="0"/>
              </a:spcBef>
            </a:pPr>
            <a:endParaRPr lang="sk-SK" sz="2000" dirty="0"/>
          </a:p>
          <a:p>
            <a:pPr>
              <a:spcBef>
                <a:spcPts val="0"/>
              </a:spcBef>
            </a:pPr>
            <a:endParaRPr lang="sk-SK" sz="2000" dirty="0"/>
          </a:p>
          <a:p>
            <a:pPr>
              <a:spcBef>
                <a:spcPts val="0"/>
              </a:spcBef>
            </a:pPr>
            <a:endParaRPr lang="en-US" sz="2000" dirty="0"/>
          </a:p>
          <a:p>
            <a:pPr>
              <a:spcBef>
                <a:spcPts val="0"/>
              </a:spcBef>
            </a:pPr>
            <a:endParaRPr lang="en-US" sz="2000" dirty="0"/>
          </a:p>
          <a:p>
            <a:pPr>
              <a:spcBef>
                <a:spcPts val="0"/>
              </a:spcBef>
            </a:pPr>
            <a:r>
              <a:rPr lang="sk-SK" sz="2000" dirty="0"/>
              <a:t>Performance indicators: development of CMS, placement rate</a:t>
            </a:r>
            <a:r>
              <a:rPr lang="en-US" sz="2000" dirty="0"/>
              <a:t> – </a:t>
            </a:r>
            <a:r>
              <a:rPr lang="en-US" sz="2000" b="1" dirty="0"/>
              <a:t>focus on outcomes</a:t>
            </a:r>
          </a:p>
          <a:p>
            <a:pPr>
              <a:spcBef>
                <a:spcPts val="0"/>
              </a:spcBef>
            </a:pPr>
            <a:endParaRPr lang="sk-SK" sz="2000" dirty="0"/>
          </a:p>
        </p:txBody>
      </p:sp>
      <p:sp>
        <p:nvSpPr>
          <p:cNvPr id="9" name="Espace réservé du contenu 8">
            <a:extLst>
              <a:ext uri="{FF2B5EF4-FFF2-40B4-BE49-F238E27FC236}">
                <a16:creationId xmlns:a16="http://schemas.microsoft.com/office/drawing/2014/main" id="{7474F276-D5AD-4242-8242-44F8578920B7}"/>
              </a:ext>
            </a:extLst>
          </p:cNvPr>
          <p:cNvSpPr>
            <a:spLocks noGrp="1"/>
          </p:cNvSpPr>
          <p:nvPr>
            <p:ph sz="half" idx="2"/>
          </p:nvPr>
        </p:nvSpPr>
        <p:spPr>
          <a:xfrm>
            <a:off x="6172200" y="2859944"/>
            <a:ext cx="5181600" cy="4351338"/>
          </a:xfrm>
        </p:spPr>
        <p:txBody>
          <a:bodyPr>
            <a:normAutofit/>
          </a:bodyPr>
          <a:lstStyle/>
          <a:p>
            <a:pPr>
              <a:spcBef>
                <a:spcPts val="0"/>
              </a:spcBef>
            </a:pPr>
            <a:r>
              <a:rPr lang="en-US" sz="2000" dirty="0"/>
              <a:t>Payment per final report for every Unit </a:t>
            </a:r>
          </a:p>
          <a:p>
            <a:pPr marL="0" indent="0">
              <a:spcBef>
                <a:spcPts val="0"/>
              </a:spcBef>
              <a:buNone/>
            </a:pPr>
            <a:r>
              <a:rPr lang="fr-FR" sz="2000" i="1" dirty="0"/>
              <a:t>+ </a:t>
            </a:r>
            <a:r>
              <a:rPr lang="en-US" sz="2000" i="1" dirty="0"/>
              <a:t>u</a:t>
            </a:r>
            <a:r>
              <a:rPr lang="sk-SK" sz="2000" i="1" dirty="0"/>
              <a:t>ser satisfaction </a:t>
            </a:r>
            <a:r>
              <a:rPr lang="en-US" sz="2000" i="1" dirty="0"/>
              <a:t>and reports </a:t>
            </a:r>
            <a:r>
              <a:rPr lang="sk-SK" sz="2000" i="1" dirty="0"/>
              <a:t>quality bonus </a:t>
            </a:r>
            <a:endParaRPr lang="en-US" sz="2000" i="1" dirty="0"/>
          </a:p>
          <a:p>
            <a:pPr marL="0" indent="0">
              <a:spcBef>
                <a:spcPts val="0"/>
              </a:spcBef>
              <a:buNone/>
            </a:pPr>
            <a:r>
              <a:rPr lang="en-US" sz="2000" i="1" dirty="0"/>
              <a:t>+ </a:t>
            </a:r>
            <a:r>
              <a:rPr lang="sk-SK" sz="2000" i="1" dirty="0"/>
              <a:t>quarterly payments for service management </a:t>
            </a:r>
            <a:endParaRPr lang="en-US" sz="2000" i="1" dirty="0"/>
          </a:p>
          <a:p>
            <a:pPr marL="0" indent="0">
              <a:spcBef>
                <a:spcPts val="0"/>
              </a:spcBef>
              <a:buNone/>
            </a:pPr>
            <a:r>
              <a:rPr lang="en-US" sz="2000" i="1" dirty="0"/>
              <a:t>+ service </a:t>
            </a:r>
            <a:r>
              <a:rPr lang="sk-SK" sz="2000" i="1" dirty="0"/>
              <a:t>promotion</a:t>
            </a:r>
            <a:r>
              <a:rPr lang="en-US" sz="2000" i="1" dirty="0"/>
              <a:t>, </a:t>
            </a:r>
            <a:r>
              <a:rPr lang="sk-SK" sz="2000" i="1" dirty="0"/>
              <a:t>partnership development </a:t>
            </a:r>
            <a:r>
              <a:rPr lang="en-US" sz="2000" i="1" dirty="0"/>
              <a:t>and system integration</a:t>
            </a:r>
            <a:endParaRPr lang="sk-SK" sz="2000" i="1" dirty="0"/>
          </a:p>
          <a:p>
            <a:pPr>
              <a:spcBef>
                <a:spcPts val="0"/>
              </a:spcBef>
            </a:pPr>
            <a:endParaRPr lang="sk-SK" sz="2000" dirty="0"/>
          </a:p>
          <a:p>
            <a:pPr>
              <a:spcBef>
                <a:spcPts val="0"/>
              </a:spcBef>
            </a:pPr>
            <a:r>
              <a:rPr lang="sk-SK" sz="2000" dirty="0"/>
              <a:t>Performance indicators: </a:t>
            </a:r>
            <a:r>
              <a:rPr lang="en-US" sz="2000" dirty="0"/>
              <a:t>number of users</a:t>
            </a:r>
            <a:r>
              <a:rPr lang="sk-SK" sz="2000" dirty="0"/>
              <a:t>, structure of users, use of complimentary services, </a:t>
            </a:r>
            <a:r>
              <a:rPr lang="en-US" sz="2000" dirty="0"/>
              <a:t>quality of the final reports, duration of different levels of service – </a:t>
            </a:r>
            <a:r>
              <a:rPr lang="en-US" sz="2000" b="1" dirty="0"/>
              <a:t>focus of outputs</a:t>
            </a:r>
            <a:endParaRPr lang="sk-SK" sz="2000" b="1" dirty="0"/>
          </a:p>
        </p:txBody>
      </p:sp>
      <p:sp>
        <p:nvSpPr>
          <p:cNvPr id="13" name="Étoile : 16 branches 12">
            <a:extLst>
              <a:ext uri="{FF2B5EF4-FFF2-40B4-BE49-F238E27FC236}">
                <a16:creationId xmlns:a16="http://schemas.microsoft.com/office/drawing/2014/main" id="{2A7781CC-68F9-4B26-BFA5-12BC14A310AD}"/>
              </a:ext>
            </a:extLst>
          </p:cNvPr>
          <p:cNvSpPr/>
          <p:nvPr/>
        </p:nvSpPr>
        <p:spPr>
          <a:xfrm rot="663642">
            <a:off x="4212875" y="5237625"/>
            <a:ext cx="2169622" cy="1878676"/>
          </a:xfrm>
          <a:prstGeom prst="star16">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sk-SK" dirty="0"/>
              <a:t>No </a:t>
            </a:r>
            <a:r>
              <a:rPr lang="en-US" dirty="0"/>
              <a:t>“</a:t>
            </a:r>
            <a:r>
              <a:rPr lang="sk-SK" dirty="0"/>
              <a:t>pay per result</a:t>
            </a:r>
            <a:r>
              <a:rPr lang="en-US" dirty="0"/>
              <a:t>”</a:t>
            </a:r>
            <a:endParaRPr lang="sk-SK" dirty="0"/>
          </a:p>
        </p:txBody>
      </p:sp>
      <p:pic>
        <p:nvPicPr>
          <p:cNvPr id="15" name="Image 14">
            <a:extLst>
              <a:ext uri="{FF2B5EF4-FFF2-40B4-BE49-F238E27FC236}">
                <a16:creationId xmlns:a16="http://schemas.microsoft.com/office/drawing/2014/main" id="{C5F46530-0688-4F37-AB6E-099E9E4DF2C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116721" y="1576575"/>
            <a:ext cx="2205003" cy="898638"/>
          </a:xfrm>
          <a:prstGeom prst="rect">
            <a:avLst/>
          </a:prstGeom>
        </p:spPr>
      </p:pic>
    </p:spTree>
    <p:extLst>
      <p:ext uri="{BB962C8B-B14F-4D97-AF65-F5344CB8AC3E}">
        <p14:creationId xmlns:p14="http://schemas.microsoft.com/office/powerpoint/2010/main" val="2464481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6E7F63A-3A83-4D46-B09C-5936286F3179}"/>
              </a:ext>
            </a:extLst>
          </p:cNvPr>
          <p:cNvSpPr/>
          <p:nvPr/>
        </p:nvSpPr>
        <p:spPr>
          <a:xfrm>
            <a:off x="2190940" y="385599"/>
            <a:ext cx="7361819" cy="854579"/>
          </a:xfrm>
          <a:prstGeom prst="rect">
            <a:avLst/>
          </a:prstGeom>
          <a:solidFill>
            <a:srgbClr val="12AFBF"/>
          </a:solidFill>
          <a:ln>
            <a:solidFill>
              <a:srgbClr val="12A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Promoting the voice of the client ?</a:t>
            </a:r>
            <a:endParaRPr lang="fr-FR" sz="2800" b="1" dirty="0"/>
          </a:p>
        </p:txBody>
      </p:sp>
      <p:graphicFrame>
        <p:nvGraphicFramePr>
          <p:cNvPr id="7" name="Tableau 9">
            <a:extLst>
              <a:ext uri="{FF2B5EF4-FFF2-40B4-BE49-F238E27FC236}">
                <a16:creationId xmlns:a16="http://schemas.microsoft.com/office/drawing/2014/main" id="{7B464C98-A302-4B18-B6CB-03BCA4435012}"/>
              </a:ext>
            </a:extLst>
          </p:cNvPr>
          <p:cNvGraphicFramePr>
            <a:graphicFrameLocks noGrp="1"/>
          </p:cNvGraphicFramePr>
          <p:nvPr>
            <p:ph idx="1"/>
            <p:extLst>
              <p:ext uri="{D42A27DB-BD31-4B8C-83A1-F6EECF244321}">
                <p14:modId xmlns:p14="http://schemas.microsoft.com/office/powerpoint/2010/main" val="2193164250"/>
              </p:ext>
            </p:extLst>
          </p:nvPr>
        </p:nvGraphicFramePr>
        <p:xfrm>
          <a:off x="838200" y="1495845"/>
          <a:ext cx="10515600" cy="4942840"/>
        </p:xfrm>
        <a:graphic>
          <a:graphicData uri="http://schemas.openxmlformats.org/drawingml/2006/table">
            <a:tbl>
              <a:tblPr bandRow="1">
                <a:tableStyleId>{5C22544A-7EE6-4342-B048-85BDC9FD1C3A}</a:tableStyleId>
              </a:tblPr>
              <a:tblGrid>
                <a:gridCol w="2234784">
                  <a:extLst>
                    <a:ext uri="{9D8B030D-6E8A-4147-A177-3AD203B41FA5}">
                      <a16:colId xmlns:a16="http://schemas.microsoft.com/office/drawing/2014/main" val="1615089802"/>
                    </a:ext>
                  </a:extLst>
                </a:gridCol>
                <a:gridCol w="8280816">
                  <a:extLst>
                    <a:ext uri="{9D8B030D-6E8A-4147-A177-3AD203B41FA5}">
                      <a16:colId xmlns:a16="http://schemas.microsoft.com/office/drawing/2014/main" val="56351141"/>
                    </a:ext>
                  </a:extLst>
                </a:gridCol>
              </a:tblGrid>
              <a:tr h="370840">
                <a:tc>
                  <a:txBody>
                    <a:bodyPr/>
                    <a:lstStyle/>
                    <a:p>
                      <a:r>
                        <a:rPr lang="en-US" b="1" dirty="0"/>
                        <a:t>Access to service</a:t>
                      </a:r>
                      <a:endParaRPr lang="sk-SK" b="1" dirty="0"/>
                    </a:p>
                  </a:txBody>
                  <a:tcPr/>
                </a:tc>
                <a:tc>
                  <a:txBody>
                    <a:bodyPr/>
                    <a:lstStyle/>
                    <a:p>
                      <a:pPr marL="285750" indent="-285750">
                        <a:buFont typeface="Arial" panose="020B0604020202020204" pitchFamily="34" charset="0"/>
                        <a:buChar char="•"/>
                      </a:pPr>
                      <a:r>
                        <a:rPr lang="en-US" dirty="0"/>
                        <a:t>On demand access whenever possible</a:t>
                      </a:r>
                    </a:p>
                    <a:p>
                      <a:pPr marL="285750" indent="-285750">
                        <a:buFont typeface="Arial" panose="020B0604020202020204" pitchFamily="34" charset="0"/>
                        <a:buChar char="•"/>
                      </a:pPr>
                      <a:r>
                        <a:rPr lang="en-US" dirty="0"/>
                        <a:t>If not possible, separate prescription from provision</a:t>
                      </a:r>
                      <a:endParaRPr lang="sk-SK" dirty="0"/>
                    </a:p>
                  </a:txBody>
                  <a:tcPr/>
                </a:tc>
                <a:extLst>
                  <a:ext uri="{0D108BD9-81ED-4DB2-BD59-A6C34878D82A}">
                    <a16:rowId xmlns:a16="http://schemas.microsoft.com/office/drawing/2014/main" val="1205380649"/>
                  </a:ext>
                </a:extLst>
              </a:tr>
              <a:tr h="370840">
                <a:tc>
                  <a:txBody>
                    <a:bodyPr/>
                    <a:lstStyle/>
                    <a:p>
                      <a:r>
                        <a:rPr lang="en-US" b="1" dirty="0"/>
                        <a:t>Goals</a:t>
                      </a:r>
                      <a:endParaRPr lang="sk-SK" b="1" dirty="0"/>
                    </a:p>
                  </a:txBody>
                  <a:tcPr/>
                </a:tc>
                <a:tc>
                  <a:txBody>
                    <a:bodyPr/>
                    <a:lstStyle/>
                    <a:p>
                      <a:pPr marL="285750" indent="-285750">
                        <a:buFont typeface="Arial" panose="020B0604020202020204" pitchFamily="34" charset="0"/>
                        <a:buChar char="•"/>
                      </a:pPr>
                      <a:r>
                        <a:rPr lang="en-US" dirty="0"/>
                        <a:t>Do not restrict goals, so that the service can respond to various career-development needs of the citizens</a:t>
                      </a:r>
                    </a:p>
                    <a:p>
                      <a:pPr marL="285750" indent="-285750">
                        <a:buFont typeface="Arial" panose="020B0604020202020204" pitchFamily="34" charset="0"/>
                        <a:buChar char="•"/>
                      </a:pPr>
                      <a:r>
                        <a:rPr lang="en-US" dirty="0"/>
                        <a:t>Focus on the final goal: empowerment of citizens</a:t>
                      </a:r>
                    </a:p>
                  </a:txBody>
                  <a:tcPr/>
                </a:tc>
                <a:extLst>
                  <a:ext uri="{0D108BD9-81ED-4DB2-BD59-A6C34878D82A}">
                    <a16:rowId xmlns:a16="http://schemas.microsoft.com/office/drawing/2014/main" val="241417192"/>
                  </a:ext>
                </a:extLst>
              </a:tr>
              <a:tr h="370840">
                <a:tc>
                  <a:txBody>
                    <a:bodyPr/>
                    <a:lstStyle/>
                    <a:p>
                      <a:r>
                        <a:rPr lang="en-US" b="1" dirty="0"/>
                        <a:t>Methodology</a:t>
                      </a:r>
                      <a:endParaRPr lang="sk-SK" b="1" dirty="0"/>
                    </a:p>
                  </a:txBody>
                  <a:tcPr/>
                </a:tc>
                <a:tc>
                  <a:txBody>
                    <a:bodyPr/>
                    <a:lstStyle/>
                    <a:p>
                      <a:pPr marL="285750" indent="-285750">
                        <a:buFont typeface="Arial" panose="020B0604020202020204" pitchFamily="34" charset="0"/>
                        <a:buChar char="•"/>
                      </a:pPr>
                      <a:r>
                        <a:rPr lang="en-US" dirty="0"/>
                        <a:t>Embed methodological principles into official documents such as procurement specification, decrees, documents</a:t>
                      </a:r>
                    </a:p>
                    <a:p>
                      <a:pPr marL="285750" indent="-285750">
                        <a:buFont typeface="Arial" panose="020B0604020202020204" pitchFamily="34" charset="0"/>
                        <a:buChar char="•"/>
                      </a:pPr>
                      <a:r>
                        <a:rPr lang="en-US" dirty="0"/>
                        <a:t>Explicit focus on user’s need analysis as a starting point of every pathway</a:t>
                      </a:r>
                      <a:endParaRPr lang="sk-SK" dirty="0"/>
                    </a:p>
                  </a:txBody>
                  <a:tcPr/>
                </a:tc>
                <a:extLst>
                  <a:ext uri="{0D108BD9-81ED-4DB2-BD59-A6C34878D82A}">
                    <a16:rowId xmlns:a16="http://schemas.microsoft.com/office/drawing/2014/main" val="873259132"/>
                  </a:ext>
                </a:extLst>
              </a:tr>
              <a:tr h="370840">
                <a:tc>
                  <a:txBody>
                    <a:bodyPr/>
                    <a:lstStyle/>
                    <a:p>
                      <a:r>
                        <a:rPr lang="en-US" b="1" dirty="0"/>
                        <a:t>Design of the service</a:t>
                      </a:r>
                      <a:endParaRPr lang="sk-SK" b="1" dirty="0"/>
                    </a:p>
                  </a:txBody>
                  <a:tcPr/>
                </a:tc>
                <a:tc>
                  <a:txBody>
                    <a:bodyPr/>
                    <a:lstStyle/>
                    <a:p>
                      <a:pPr marL="285750" indent="-285750">
                        <a:buFont typeface="Arial" panose="020B0604020202020204" pitchFamily="34" charset="0"/>
                        <a:buChar char="•"/>
                      </a:pPr>
                      <a:r>
                        <a:rPr lang="en-US" dirty="0"/>
                        <a:t>Modularize the service to allow flexible use (with deliverable per module)</a:t>
                      </a:r>
                      <a:endParaRPr lang="sk-SK" dirty="0"/>
                    </a:p>
                  </a:txBody>
                  <a:tcPr/>
                </a:tc>
                <a:extLst>
                  <a:ext uri="{0D108BD9-81ED-4DB2-BD59-A6C34878D82A}">
                    <a16:rowId xmlns:a16="http://schemas.microsoft.com/office/drawing/2014/main" val="3013778019"/>
                  </a:ext>
                </a:extLst>
              </a:tr>
              <a:tr h="370840">
                <a:tc>
                  <a:txBody>
                    <a:bodyPr/>
                    <a:lstStyle/>
                    <a:p>
                      <a:r>
                        <a:rPr lang="en-US" b="1" dirty="0"/>
                        <a:t>Funding</a:t>
                      </a:r>
                      <a:endParaRPr lang="sk-SK" b="1" dirty="0"/>
                    </a:p>
                  </a:txBody>
                  <a:tcPr/>
                </a:tc>
                <a:tc>
                  <a:txBody>
                    <a:bodyPr/>
                    <a:lstStyle/>
                    <a:p>
                      <a:pPr marL="285750" indent="-285750">
                        <a:buFont typeface="Arial" panose="020B0604020202020204" pitchFamily="34" charset="0"/>
                        <a:buChar char="•"/>
                      </a:pPr>
                      <a:r>
                        <a:rPr lang="en-US" dirty="0"/>
                        <a:t>Payment per deliverable (not per duration)</a:t>
                      </a:r>
                    </a:p>
                    <a:p>
                      <a:pPr marL="285750" indent="-285750">
                        <a:buFont typeface="Arial" panose="020B0604020202020204" pitchFamily="34" charset="0"/>
                        <a:buChar char="•"/>
                      </a:pPr>
                      <a:r>
                        <a:rPr lang="en-US" dirty="0"/>
                        <a:t>Motivate providers to develop the service and its quality (payments for CPD, promotion, user satisfaction, system integration…) </a:t>
                      </a:r>
                    </a:p>
                  </a:txBody>
                  <a:tcPr/>
                </a:tc>
                <a:extLst>
                  <a:ext uri="{0D108BD9-81ED-4DB2-BD59-A6C34878D82A}">
                    <a16:rowId xmlns:a16="http://schemas.microsoft.com/office/drawing/2014/main" val="2152082963"/>
                  </a:ext>
                </a:extLst>
              </a:tr>
              <a:tr h="370840">
                <a:tc>
                  <a:txBody>
                    <a:bodyPr/>
                    <a:lstStyle/>
                    <a:p>
                      <a:r>
                        <a:rPr lang="en-US" b="1" dirty="0"/>
                        <a:t>Evaluation</a:t>
                      </a:r>
                      <a:endParaRPr lang="sk-SK" b="1" dirty="0"/>
                    </a:p>
                  </a:txBody>
                  <a:tcPr/>
                </a:tc>
                <a:tc>
                  <a:txBody>
                    <a:bodyPr/>
                    <a:lstStyle/>
                    <a:p>
                      <a:pPr marL="285750" indent="-285750">
                        <a:buFont typeface="Arial" panose="020B0604020202020204" pitchFamily="34" charset="0"/>
                        <a:buChar char="•"/>
                      </a:pPr>
                      <a:r>
                        <a:rPr lang="en-US" dirty="0"/>
                        <a:t>“</a:t>
                      </a:r>
                      <a:r>
                        <a:rPr lang="en-US" i="1" dirty="0"/>
                        <a:t>Pay per output</a:t>
                      </a:r>
                      <a:r>
                        <a:rPr lang="en-US" dirty="0"/>
                        <a:t>” seems to allow for more openness to clients’ needs than “</a:t>
                      </a:r>
                      <a:r>
                        <a:rPr lang="en-US" i="1" dirty="0"/>
                        <a:t>pay per outcome</a:t>
                      </a:r>
                      <a:r>
                        <a:rPr lang="en-US" dirty="0"/>
                        <a:t>”?</a:t>
                      </a:r>
                    </a:p>
                    <a:p>
                      <a:pPr marL="285750" indent="-285750">
                        <a:buFont typeface="Arial" panose="020B0604020202020204" pitchFamily="34" charset="0"/>
                        <a:buChar char="•"/>
                      </a:pPr>
                      <a:r>
                        <a:rPr lang="en-US" dirty="0"/>
                        <a:t>Focus on quality evaluation (mystery shopping, building relations with providers, user satisfaction) rather than result evaluation</a:t>
                      </a:r>
                      <a:endParaRPr lang="sk-SK" dirty="0"/>
                    </a:p>
                  </a:txBody>
                  <a:tcPr/>
                </a:tc>
                <a:extLst>
                  <a:ext uri="{0D108BD9-81ED-4DB2-BD59-A6C34878D82A}">
                    <a16:rowId xmlns:a16="http://schemas.microsoft.com/office/drawing/2014/main" val="3050360129"/>
                  </a:ext>
                </a:extLst>
              </a:tr>
            </a:tbl>
          </a:graphicData>
        </a:graphic>
      </p:graphicFrame>
    </p:spTree>
    <p:extLst>
      <p:ext uri="{BB962C8B-B14F-4D97-AF65-F5344CB8AC3E}">
        <p14:creationId xmlns:p14="http://schemas.microsoft.com/office/powerpoint/2010/main" val="2839240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7">
            <a:extLst>
              <a:ext uri="{FF2B5EF4-FFF2-40B4-BE49-F238E27FC236}">
                <a16:creationId xmlns:a16="http://schemas.microsoft.com/office/drawing/2014/main" id="{C082DD34-EC23-413E-9E8D-F0B5D77CEB69}"/>
              </a:ext>
            </a:extLst>
          </p:cNvPr>
          <p:cNvSpPr txBox="1"/>
          <p:nvPr/>
        </p:nvSpPr>
        <p:spPr>
          <a:xfrm>
            <a:off x="967483" y="504134"/>
            <a:ext cx="556517" cy="923330"/>
          </a:xfrm>
          <a:prstGeom prst="rect">
            <a:avLst/>
          </a:prstGeom>
          <a:noFill/>
        </p:spPr>
        <p:txBody>
          <a:bodyPr wrap="square" rtlCol="0">
            <a:spAutoFit/>
          </a:bodyPr>
          <a:lstStyle/>
          <a:p>
            <a:pPr algn="r"/>
            <a:r>
              <a:rPr lang="en-US" sz="5400" dirty="0">
                <a:solidFill>
                  <a:schemeClr val="bg1"/>
                </a:solidFill>
                <a:latin typeface="DINPro-Black" pitchFamily="34" charset="0"/>
                <a:ea typeface="Nexa Bold" charset="0"/>
                <a:cs typeface="Nexa Bold" charset="0"/>
              </a:rPr>
              <a:t>4</a:t>
            </a:r>
          </a:p>
        </p:txBody>
      </p:sp>
      <p:pic>
        <p:nvPicPr>
          <p:cNvPr id="4" name="Image 3">
            <a:extLst>
              <a:ext uri="{FF2B5EF4-FFF2-40B4-BE49-F238E27FC236}">
                <a16:creationId xmlns:a16="http://schemas.microsoft.com/office/drawing/2014/main" id="{84F7345A-388C-492B-83A0-D1996E93002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4577" y="4511370"/>
            <a:ext cx="3843238" cy="1566292"/>
          </a:xfrm>
          <a:prstGeom prst="rect">
            <a:avLst/>
          </a:prstGeom>
        </p:spPr>
      </p:pic>
      <p:sp>
        <p:nvSpPr>
          <p:cNvPr id="2" name="ZoneTexte 1">
            <a:extLst>
              <a:ext uri="{FF2B5EF4-FFF2-40B4-BE49-F238E27FC236}">
                <a16:creationId xmlns:a16="http://schemas.microsoft.com/office/drawing/2014/main" id="{E2320E22-7928-4ADC-9177-0D346E6C8B66}"/>
              </a:ext>
            </a:extLst>
          </p:cNvPr>
          <p:cNvSpPr txBox="1"/>
          <p:nvPr/>
        </p:nvSpPr>
        <p:spPr>
          <a:xfrm>
            <a:off x="2241985" y="1938366"/>
            <a:ext cx="7708029" cy="2062103"/>
          </a:xfrm>
          <a:prstGeom prst="rect">
            <a:avLst/>
          </a:prstGeom>
          <a:noFill/>
        </p:spPr>
        <p:txBody>
          <a:bodyPr wrap="square" rtlCol="0">
            <a:spAutoFit/>
          </a:bodyPr>
          <a:lstStyle/>
          <a:p>
            <a:pPr algn="r"/>
            <a:r>
              <a:rPr lang="en-US" sz="4400" b="1" i="1" dirty="0">
                <a:solidFill>
                  <a:srgbClr val="12AFBF"/>
                </a:solidFill>
              </a:rPr>
              <a:t>Thank you for your attention</a:t>
            </a:r>
            <a:endParaRPr lang="fr-FR" sz="2800" i="1" dirty="0">
              <a:solidFill>
                <a:srgbClr val="12AFBF"/>
              </a:solidFill>
            </a:endParaRPr>
          </a:p>
          <a:p>
            <a:pPr algn="r"/>
            <a:endParaRPr lang="fr-FR" sz="2800" dirty="0">
              <a:solidFill>
                <a:srgbClr val="C00000"/>
              </a:solidFill>
            </a:endParaRPr>
          </a:p>
          <a:p>
            <a:pPr algn="r"/>
            <a:endParaRPr lang="fr-FR" sz="2800" dirty="0">
              <a:solidFill>
                <a:srgbClr val="C00000"/>
              </a:solidFill>
            </a:endParaRPr>
          </a:p>
          <a:p>
            <a:pPr algn="r"/>
            <a:endParaRPr lang="fr-FR" sz="2800" dirty="0">
              <a:solidFill>
                <a:srgbClr val="C00000"/>
              </a:solidFill>
            </a:endParaRPr>
          </a:p>
        </p:txBody>
      </p:sp>
      <p:pic>
        <p:nvPicPr>
          <p:cNvPr id="8" name="Image 7" descr="Une image contenant signe, dessin&#10;&#10;Description générée automatiquement">
            <a:extLst>
              <a:ext uri="{FF2B5EF4-FFF2-40B4-BE49-F238E27FC236}">
                <a16:creationId xmlns:a16="http://schemas.microsoft.com/office/drawing/2014/main" id="{BA95AD4D-F839-42E6-B198-6410767D9B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8872" y="4747260"/>
            <a:ext cx="3489843" cy="952313"/>
          </a:xfrm>
          <a:prstGeom prst="rect">
            <a:avLst/>
          </a:prstGeom>
        </p:spPr>
      </p:pic>
      <p:sp>
        <p:nvSpPr>
          <p:cNvPr id="10" name="ZoneTexte 9">
            <a:extLst>
              <a:ext uri="{FF2B5EF4-FFF2-40B4-BE49-F238E27FC236}">
                <a16:creationId xmlns:a16="http://schemas.microsoft.com/office/drawing/2014/main" id="{BDE314CB-5E58-43F3-8462-EF7E84138967}"/>
              </a:ext>
            </a:extLst>
          </p:cNvPr>
          <p:cNvSpPr txBox="1"/>
          <p:nvPr/>
        </p:nvSpPr>
        <p:spPr>
          <a:xfrm>
            <a:off x="9260767" y="4832851"/>
            <a:ext cx="2559355" cy="923330"/>
          </a:xfrm>
          <a:prstGeom prst="rect">
            <a:avLst/>
          </a:prstGeom>
          <a:noFill/>
        </p:spPr>
        <p:txBody>
          <a:bodyPr wrap="none" rtlCol="0">
            <a:spAutoFit/>
          </a:bodyPr>
          <a:lstStyle/>
          <a:p>
            <a:pPr algn="r"/>
            <a:r>
              <a:rPr lang="en-US" dirty="0"/>
              <a:t>CBS 2020, </a:t>
            </a:r>
            <a:r>
              <a:rPr lang="sk-SK" dirty="0"/>
              <a:t>30</a:t>
            </a:r>
            <a:r>
              <a:rPr lang="en-US" dirty="0"/>
              <a:t>/09/2020</a:t>
            </a:r>
          </a:p>
          <a:p>
            <a:pPr algn="r"/>
            <a:r>
              <a:rPr lang="en-US" dirty="0"/>
              <a:t>Tom</a:t>
            </a:r>
            <a:r>
              <a:rPr lang="sk-SK" dirty="0"/>
              <a:t>áš Šprlák</a:t>
            </a:r>
            <a:endParaRPr lang="en-US" dirty="0"/>
          </a:p>
          <a:p>
            <a:pPr algn="r"/>
            <a:r>
              <a:rPr lang="en-US" dirty="0"/>
              <a:t>tomas.sprlak@gmail.com</a:t>
            </a:r>
            <a:endParaRPr lang="sk-SK" dirty="0"/>
          </a:p>
        </p:txBody>
      </p:sp>
    </p:spTree>
    <p:extLst>
      <p:ext uri="{BB962C8B-B14F-4D97-AF65-F5344CB8AC3E}">
        <p14:creationId xmlns:p14="http://schemas.microsoft.com/office/powerpoint/2010/main" val="4084530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7">
            <a:extLst>
              <a:ext uri="{FF2B5EF4-FFF2-40B4-BE49-F238E27FC236}">
                <a16:creationId xmlns:a16="http://schemas.microsoft.com/office/drawing/2014/main" id="{C082DD34-EC23-413E-9E8D-F0B5D77CEB69}"/>
              </a:ext>
            </a:extLst>
          </p:cNvPr>
          <p:cNvSpPr txBox="1"/>
          <p:nvPr/>
        </p:nvSpPr>
        <p:spPr>
          <a:xfrm>
            <a:off x="967484" y="504135"/>
            <a:ext cx="556517" cy="923330"/>
          </a:xfrm>
          <a:prstGeom prst="rect">
            <a:avLst/>
          </a:prstGeom>
          <a:noFill/>
        </p:spPr>
        <p:txBody>
          <a:bodyPr wrap="square" rtlCol="0">
            <a:spAutoFit/>
          </a:bodyPr>
          <a:lstStyle/>
          <a:p>
            <a:pPr algn="r"/>
            <a:r>
              <a:rPr lang="en-US" sz="5400" dirty="0">
                <a:solidFill>
                  <a:schemeClr val="bg1"/>
                </a:solidFill>
                <a:latin typeface="DINPro-Black" pitchFamily="34" charset="0"/>
                <a:ea typeface="Nexa Bold" charset="0"/>
                <a:cs typeface="Nexa Bold" charset="0"/>
              </a:rPr>
              <a:t>4</a:t>
            </a:r>
          </a:p>
        </p:txBody>
      </p:sp>
      <p:pic>
        <p:nvPicPr>
          <p:cNvPr id="4" name="Image 3">
            <a:extLst>
              <a:ext uri="{FF2B5EF4-FFF2-40B4-BE49-F238E27FC236}">
                <a16:creationId xmlns:a16="http://schemas.microsoft.com/office/drawing/2014/main" id="{84F7345A-388C-492B-83A0-D1996E93002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5108" y="236674"/>
            <a:ext cx="2921865" cy="1190791"/>
          </a:xfrm>
          <a:prstGeom prst="rect">
            <a:avLst/>
          </a:prstGeom>
        </p:spPr>
      </p:pic>
      <p:sp>
        <p:nvSpPr>
          <p:cNvPr id="6" name="Rectangle 5">
            <a:extLst>
              <a:ext uri="{FF2B5EF4-FFF2-40B4-BE49-F238E27FC236}">
                <a16:creationId xmlns:a16="http://schemas.microsoft.com/office/drawing/2014/main" id="{E6E7F63A-3A83-4D46-B09C-5936286F3179}"/>
              </a:ext>
            </a:extLst>
          </p:cNvPr>
          <p:cNvSpPr/>
          <p:nvPr/>
        </p:nvSpPr>
        <p:spPr>
          <a:xfrm>
            <a:off x="3862699" y="393108"/>
            <a:ext cx="7361819" cy="854579"/>
          </a:xfrm>
          <a:prstGeom prst="rect">
            <a:avLst/>
          </a:prstGeom>
          <a:solidFill>
            <a:srgbClr val="12AFBF"/>
          </a:solidFill>
          <a:ln>
            <a:solidFill>
              <a:srgbClr val="12A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800" b="1" dirty="0"/>
              <a:t>Presentation of the service</a:t>
            </a:r>
            <a:endParaRPr lang="fr-FR" sz="2800" b="1" dirty="0"/>
          </a:p>
        </p:txBody>
      </p:sp>
      <p:sp>
        <p:nvSpPr>
          <p:cNvPr id="3" name="Espace réservé du contenu 2">
            <a:extLst>
              <a:ext uri="{FF2B5EF4-FFF2-40B4-BE49-F238E27FC236}">
                <a16:creationId xmlns:a16="http://schemas.microsoft.com/office/drawing/2014/main" id="{2522149C-F9E1-4E73-B7B4-DD7545708BEA}"/>
              </a:ext>
            </a:extLst>
          </p:cNvPr>
          <p:cNvSpPr>
            <a:spLocks noGrp="1"/>
          </p:cNvSpPr>
          <p:nvPr>
            <p:ph idx="1"/>
          </p:nvPr>
        </p:nvSpPr>
        <p:spPr/>
        <p:txBody>
          <a:bodyPr/>
          <a:lstStyle/>
          <a:p>
            <a:r>
              <a:rPr lang="sk-SK" dirty="0"/>
              <a:t>French umbrella </a:t>
            </a:r>
            <a:r>
              <a:rPr lang="sk-SK" b="1" dirty="0"/>
              <a:t>public guidance service for adults</a:t>
            </a:r>
          </a:p>
          <a:p>
            <a:r>
              <a:rPr lang="sk-SK" dirty="0"/>
              <a:t>Created in 2014 in order to </a:t>
            </a:r>
            <a:r>
              <a:rPr lang="sk-SK" b="1" dirty="0"/>
              <a:t>streamline</a:t>
            </a:r>
            <a:r>
              <a:rPr lang="sk-SK" dirty="0"/>
              <a:t> </a:t>
            </a:r>
            <a:r>
              <a:rPr lang="sk-SK" b="1" dirty="0"/>
              <a:t>existing services </a:t>
            </a:r>
            <a:r>
              <a:rPr lang="sk-SK" dirty="0"/>
              <a:t>and </a:t>
            </a:r>
            <a:r>
              <a:rPr lang="sk-SK" b="1" dirty="0"/>
              <a:t>facilitate the acces </a:t>
            </a:r>
            <a:r>
              <a:rPr lang="sk-SK" dirty="0"/>
              <a:t>of citizens</a:t>
            </a:r>
          </a:p>
          <a:p>
            <a:r>
              <a:rPr lang="sk-SK" b="1" dirty="0"/>
              <a:t>5 operators </a:t>
            </a:r>
            <a:r>
              <a:rPr lang="sk-SK" dirty="0"/>
              <a:t>for different target groups (PES, youth centres, centres for disabled people)</a:t>
            </a:r>
          </a:p>
          <a:p>
            <a:r>
              <a:rPr lang="sk-SK" dirty="0"/>
              <a:t>Since 01/01/2020: service for working adults delegated to </a:t>
            </a:r>
            <a:r>
              <a:rPr lang="sk-SK" b="1" dirty="0"/>
              <a:t>private contractors </a:t>
            </a:r>
            <a:r>
              <a:rPr lang="sk-SK" dirty="0"/>
              <a:t>on the regional basis</a:t>
            </a:r>
          </a:p>
        </p:txBody>
      </p:sp>
      <p:pic>
        <p:nvPicPr>
          <p:cNvPr id="15" name="Image 14" descr="Une image contenant texte, carte&#10;&#10;Description générée automatiquement">
            <a:extLst>
              <a:ext uri="{FF2B5EF4-FFF2-40B4-BE49-F238E27FC236}">
                <a16:creationId xmlns:a16="http://schemas.microsoft.com/office/drawing/2014/main" id="{98BD3C25-7783-486B-9ED0-E74063979748}"/>
              </a:ext>
            </a:extLst>
          </p:cNvPr>
          <p:cNvPicPr>
            <a:picLocks noChangeAspect="1"/>
          </p:cNvPicPr>
          <p:nvPr/>
        </p:nvPicPr>
        <p:blipFill rotWithShape="1">
          <a:blip r:embed="rId4">
            <a:extLst>
              <a:ext uri="{28A0092B-C50C-407E-A947-70E740481C1C}">
                <a14:useLocalDpi xmlns:a14="http://schemas.microsoft.com/office/drawing/2010/main" val="0"/>
              </a:ext>
            </a:extLst>
          </a:blip>
          <a:srcRect b="8369"/>
          <a:stretch/>
        </p:blipFill>
        <p:spPr>
          <a:xfrm>
            <a:off x="7198823" y="4680319"/>
            <a:ext cx="4025696" cy="2174334"/>
          </a:xfrm>
          <a:prstGeom prst="rect">
            <a:avLst/>
          </a:prstGeom>
        </p:spPr>
      </p:pic>
    </p:spTree>
    <p:extLst>
      <p:ext uri="{BB962C8B-B14F-4D97-AF65-F5344CB8AC3E}">
        <p14:creationId xmlns:p14="http://schemas.microsoft.com/office/powerpoint/2010/main" val="4014073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7">
            <a:extLst>
              <a:ext uri="{FF2B5EF4-FFF2-40B4-BE49-F238E27FC236}">
                <a16:creationId xmlns:a16="http://schemas.microsoft.com/office/drawing/2014/main" id="{C082DD34-EC23-413E-9E8D-F0B5D77CEB69}"/>
              </a:ext>
            </a:extLst>
          </p:cNvPr>
          <p:cNvSpPr txBox="1"/>
          <p:nvPr/>
        </p:nvSpPr>
        <p:spPr>
          <a:xfrm>
            <a:off x="967484" y="504135"/>
            <a:ext cx="556517" cy="923330"/>
          </a:xfrm>
          <a:prstGeom prst="rect">
            <a:avLst/>
          </a:prstGeom>
          <a:noFill/>
        </p:spPr>
        <p:txBody>
          <a:bodyPr wrap="square" rtlCol="0">
            <a:spAutoFit/>
          </a:bodyPr>
          <a:lstStyle/>
          <a:p>
            <a:pPr algn="r"/>
            <a:r>
              <a:rPr lang="en-US" sz="5400" dirty="0">
                <a:solidFill>
                  <a:schemeClr val="bg1"/>
                </a:solidFill>
                <a:latin typeface="DINPro-Black" pitchFamily="34" charset="0"/>
                <a:ea typeface="Nexa Bold" charset="0"/>
                <a:cs typeface="Nexa Bold" charset="0"/>
              </a:rPr>
              <a:t>4</a:t>
            </a:r>
          </a:p>
        </p:txBody>
      </p:sp>
      <p:pic>
        <p:nvPicPr>
          <p:cNvPr id="4" name="Image 3">
            <a:extLst>
              <a:ext uri="{FF2B5EF4-FFF2-40B4-BE49-F238E27FC236}">
                <a16:creationId xmlns:a16="http://schemas.microsoft.com/office/drawing/2014/main" id="{84F7345A-388C-492B-83A0-D1996E93002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5108" y="236674"/>
            <a:ext cx="2921865" cy="1190791"/>
          </a:xfrm>
          <a:prstGeom prst="rect">
            <a:avLst/>
          </a:prstGeom>
        </p:spPr>
      </p:pic>
      <p:sp>
        <p:nvSpPr>
          <p:cNvPr id="6" name="Rectangle 5">
            <a:extLst>
              <a:ext uri="{FF2B5EF4-FFF2-40B4-BE49-F238E27FC236}">
                <a16:creationId xmlns:a16="http://schemas.microsoft.com/office/drawing/2014/main" id="{E6E7F63A-3A83-4D46-B09C-5936286F3179}"/>
              </a:ext>
            </a:extLst>
          </p:cNvPr>
          <p:cNvSpPr/>
          <p:nvPr/>
        </p:nvSpPr>
        <p:spPr>
          <a:xfrm>
            <a:off x="3862699" y="393108"/>
            <a:ext cx="7361819" cy="854579"/>
          </a:xfrm>
          <a:prstGeom prst="rect">
            <a:avLst/>
          </a:prstGeom>
          <a:solidFill>
            <a:srgbClr val="12AFBF"/>
          </a:solidFill>
          <a:ln>
            <a:solidFill>
              <a:srgbClr val="12A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P</a:t>
            </a:r>
            <a:r>
              <a:rPr lang="sk-SK" sz="2800" b="1" dirty="0"/>
              <a:t>rinciples and objectives</a:t>
            </a:r>
            <a:endParaRPr lang="fr-FR" sz="2800" b="1" dirty="0"/>
          </a:p>
        </p:txBody>
      </p:sp>
      <p:sp>
        <p:nvSpPr>
          <p:cNvPr id="3" name="Espace réservé du contenu 2">
            <a:extLst>
              <a:ext uri="{FF2B5EF4-FFF2-40B4-BE49-F238E27FC236}">
                <a16:creationId xmlns:a16="http://schemas.microsoft.com/office/drawing/2014/main" id="{2522149C-F9E1-4E73-B7B4-DD7545708BEA}"/>
              </a:ext>
            </a:extLst>
          </p:cNvPr>
          <p:cNvSpPr>
            <a:spLocks noGrp="1"/>
          </p:cNvSpPr>
          <p:nvPr>
            <p:ph idx="1"/>
          </p:nvPr>
        </p:nvSpPr>
        <p:spPr/>
        <p:txBody>
          <a:bodyPr/>
          <a:lstStyle/>
          <a:p>
            <a:r>
              <a:rPr lang="sk-SK" b="1" dirty="0"/>
              <a:t>Fluidification </a:t>
            </a:r>
            <a:r>
              <a:rPr lang="sk-SK" dirty="0"/>
              <a:t>of the pathways and </a:t>
            </a:r>
            <a:r>
              <a:rPr lang="sk-SK" b="1" dirty="0"/>
              <a:t>d</a:t>
            </a:r>
            <a:r>
              <a:rPr lang="en-US" b="1" dirty="0" err="1"/>
              <a:t>ecompartmentalization</a:t>
            </a:r>
            <a:r>
              <a:rPr lang="en-US" b="1" dirty="0"/>
              <a:t> </a:t>
            </a:r>
            <a:r>
              <a:rPr lang="en-US" dirty="0"/>
              <a:t>of systems and actors</a:t>
            </a:r>
            <a:endParaRPr lang="sk-SK" dirty="0"/>
          </a:p>
          <a:p>
            <a:r>
              <a:rPr lang="sk-SK" b="1" dirty="0"/>
              <a:t>Co-construction</a:t>
            </a:r>
            <a:r>
              <a:rPr lang="sk-SK" dirty="0"/>
              <a:t> of the objectives</a:t>
            </a:r>
            <a:r>
              <a:rPr lang="en-US" dirty="0"/>
              <a:t> and of the pathway</a:t>
            </a:r>
            <a:endParaRPr lang="sk-SK" dirty="0"/>
          </a:p>
          <a:p>
            <a:r>
              <a:rPr lang="sk-SK" dirty="0"/>
              <a:t>Initiative of the user</a:t>
            </a:r>
            <a:r>
              <a:rPr lang="en-US" dirty="0"/>
              <a:t> (</a:t>
            </a:r>
            <a:r>
              <a:rPr lang="en-US" b="1" dirty="0"/>
              <a:t>on demand</a:t>
            </a:r>
            <a:r>
              <a:rPr lang="en-US" dirty="0"/>
              <a:t>)</a:t>
            </a:r>
            <a:endParaRPr lang="sk-SK" dirty="0"/>
          </a:p>
          <a:p>
            <a:r>
              <a:rPr lang="sk-SK" b="1" dirty="0"/>
              <a:t>Capability </a:t>
            </a:r>
            <a:r>
              <a:rPr lang="sk-SK" dirty="0"/>
              <a:t>approach (Amartya Sen) – facilitate access to all existing services</a:t>
            </a:r>
          </a:p>
        </p:txBody>
      </p:sp>
    </p:spTree>
    <p:extLst>
      <p:ext uri="{BB962C8B-B14F-4D97-AF65-F5344CB8AC3E}">
        <p14:creationId xmlns:p14="http://schemas.microsoft.com/office/powerpoint/2010/main" val="700010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7">
            <a:extLst>
              <a:ext uri="{FF2B5EF4-FFF2-40B4-BE49-F238E27FC236}">
                <a16:creationId xmlns:a16="http://schemas.microsoft.com/office/drawing/2014/main" id="{C082DD34-EC23-413E-9E8D-F0B5D77CEB69}"/>
              </a:ext>
            </a:extLst>
          </p:cNvPr>
          <p:cNvSpPr txBox="1"/>
          <p:nvPr/>
        </p:nvSpPr>
        <p:spPr>
          <a:xfrm>
            <a:off x="967484" y="504135"/>
            <a:ext cx="556517" cy="923330"/>
          </a:xfrm>
          <a:prstGeom prst="rect">
            <a:avLst/>
          </a:prstGeom>
          <a:noFill/>
        </p:spPr>
        <p:txBody>
          <a:bodyPr wrap="square" rtlCol="0">
            <a:spAutoFit/>
          </a:bodyPr>
          <a:lstStyle/>
          <a:p>
            <a:pPr algn="r"/>
            <a:r>
              <a:rPr lang="en-US" sz="5400" dirty="0">
                <a:solidFill>
                  <a:schemeClr val="bg1"/>
                </a:solidFill>
                <a:latin typeface="DINPro-Black" pitchFamily="34" charset="0"/>
                <a:ea typeface="Nexa Bold" charset="0"/>
                <a:cs typeface="Nexa Bold" charset="0"/>
              </a:rPr>
              <a:t>4</a:t>
            </a:r>
          </a:p>
        </p:txBody>
      </p:sp>
      <p:sp>
        <p:nvSpPr>
          <p:cNvPr id="6" name="Rectangle 5">
            <a:extLst>
              <a:ext uri="{FF2B5EF4-FFF2-40B4-BE49-F238E27FC236}">
                <a16:creationId xmlns:a16="http://schemas.microsoft.com/office/drawing/2014/main" id="{E6E7F63A-3A83-4D46-B09C-5936286F3179}"/>
              </a:ext>
            </a:extLst>
          </p:cNvPr>
          <p:cNvSpPr/>
          <p:nvPr/>
        </p:nvSpPr>
        <p:spPr>
          <a:xfrm>
            <a:off x="3862699" y="393108"/>
            <a:ext cx="7361819" cy="854579"/>
          </a:xfrm>
          <a:prstGeom prst="rect">
            <a:avLst/>
          </a:prstGeom>
          <a:solidFill>
            <a:srgbClr val="12AFBF"/>
          </a:solidFill>
          <a:ln>
            <a:solidFill>
              <a:srgbClr val="12A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800" b="1" dirty="0"/>
              <a:t>Presentation of the service</a:t>
            </a:r>
            <a:endParaRPr lang="fr-FR" sz="2800" b="1" dirty="0"/>
          </a:p>
        </p:txBody>
      </p:sp>
      <p:sp>
        <p:nvSpPr>
          <p:cNvPr id="3" name="Espace réservé du contenu 2">
            <a:extLst>
              <a:ext uri="{FF2B5EF4-FFF2-40B4-BE49-F238E27FC236}">
                <a16:creationId xmlns:a16="http://schemas.microsoft.com/office/drawing/2014/main" id="{2522149C-F9E1-4E73-B7B4-DD7545708BEA}"/>
              </a:ext>
            </a:extLst>
          </p:cNvPr>
          <p:cNvSpPr>
            <a:spLocks noGrp="1"/>
          </p:cNvSpPr>
          <p:nvPr>
            <p:ph idx="1"/>
          </p:nvPr>
        </p:nvSpPr>
        <p:spPr>
          <a:xfrm>
            <a:off x="1073843" y="1760329"/>
            <a:ext cx="10515600" cy="4351338"/>
          </a:xfrm>
        </p:spPr>
        <p:txBody>
          <a:bodyPr/>
          <a:lstStyle/>
          <a:p>
            <a:r>
              <a:rPr lang="sk-SK" dirty="0"/>
              <a:t>External guidance provision by private contractors of the </a:t>
            </a:r>
            <a:r>
              <a:rPr lang="sk-SK" b="1" dirty="0"/>
              <a:t>national PES </a:t>
            </a:r>
            <a:r>
              <a:rPr lang="sk-SK" dirty="0"/>
              <a:t>in Slovakia</a:t>
            </a:r>
            <a:endParaRPr lang="sk-SK" b="1" dirty="0"/>
          </a:p>
          <a:p>
            <a:r>
              <a:rPr lang="sk-SK" dirty="0"/>
              <a:t>ESF-funded project in preparation since 2013, launched in 2019</a:t>
            </a:r>
          </a:p>
          <a:p>
            <a:r>
              <a:rPr lang="sk-SK" dirty="0"/>
              <a:t>Previsions 2019 - 2021: 30 000 </a:t>
            </a:r>
            <a:r>
              <a:rPr lang="en-US" b="1" dirty="0"/>
              <a:t>long term unemployed </a:t>
            </a:r>
            <a:r>
              <a:rPr lang="sk-SK" dirty="0"/>
              <a:t>go through the programme</a:t>
            </a:r>
          </a:p>
          <a:p>
            <a:pPr marL="0" indent="0">
              <a:buNone/>
            </a:pPr>
            <a:endParaRPr lang="sk-SK" dirty="0"/>
          </a:p>
        </p:txBody>
      </p:sp>
      <p:pic>
        <p:nvPicPr>
          <p:cNvPr id="2" name="Image 1" descr="Une image contenant signe, dessin&#10;&#10;Description générée automatiquement">
            <a:extLst>
              <a:ext uri="{FF2B5EF4-FFF2-40B4-BE49-F238E27FC236}">
                <a16:creationId xmlns:a16="http://schemas.microsoft.com/office/drawing/2014/main" id="{600EDDFA-ECC3-4FEB-B201-804FC3921F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285" y="456084"/>
            <a:ext cx="2898551" cy="790960"/>
          </a:xfrm>
          <a:prstGeom prst="rect">
            <a:avLst/>
          </a:prstGeom>
        </p:spPr>
      </p:pic>
      <p:pic>
        <p:nvPicPr>
          <p:cNvPr id="1026" name="Picture 2" descr="Veľké Dravce | Oficiálne stránky obce | Kom.centrum fotogaleria |  Vzdelávanie v KC - Bilancia kompetencií">
            <a:extLst>
              <a:ext uri="{FF2B5EF4-FFF2-40B4-BE49-F238E27FC236}">
                <a16:creationId xmlns:a16="http://schemas.microsoft.com/office/drawing/2014/main" id="{BF425047-BC7F-4553-81EE-6DB327CD7C3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6302" b="7243"/>
          <a:stretch/>
        </p:blipFill>
        <p:spPr bwMode="auto">
          <a:xfrm>
            <a:off x="8672510" y="3710988"/>
            <a:ext cx="3253676" cy="2913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9422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7">
            <a:extLst>
              <a:ext uri="{FF2B5EF4-FFF2-40B4-BE49-F238E27FC236}">
                <a16:creationId xmlns:a16="http://schemas.microsoft.com/office/drawing/2014/main" id="{C082DD34-EC23-413E-9E8D-F0B5D77CEB69}"/>
              </a:ext>
            </a:extLst>
          </p:cNvPr>
          <p:cNvSpPr txBox="1"/>
          <p:nvPr/>
        </p:nvSpPr>
        <p:spPr>
          <a:xfrm>
            <a:off x="967484" y="504135"/>
            <a:ext cx="556517" cy="923330"/>
          </a:xfrm>
          <a:prstGeom prst="rect">
            <a:avLst/>
          </a:prstGeom>
          <a:noFill/>
        </p:spPr>
        <p:txBody>
          <a:bodyPr wrap="square" rtlCol="0">
            <a:spAutoFit/>
          </a:bodyPr>
          <a:lstStyle/>
          <a:p>
            <a:pPr algn="r"/>
            <a:r>
              <a:rPr lang="en-US" sz="5400" dirty="0">
                <a:solidFill>
                  <a:schemeClr val="bg1"/>
                </a:solidFill>
                <a:latin typeface="DINPro-Black" pitchFamily="34" charset="0"/>
                <a:ea typeface="Nexa Bold" charset="0"/>
                <a:cs typeface="Nexa Bold" charset="0"/>
              </a:rPr>
              <a:t>4</a:t>
            </a:r>
          </a:p>
        </p:txBody>
      </p:sp>
      <p:sp>
        <p:nvSpPr>
          <p:cNvPr id="6" name="Rectangle 5">
            <a:extLst>
              <a:ext uri="{FF2B5EF4-FFF2-40B4-BE49-F238E27FC236}">
                <a16:creationId xmlns:a16="http://schemas.microsoft.com/office/drawing/2014/main" id="{E6E7F63A-3A83-4D46-B09C-5936286F3179}"/>
              </a:ext>
            </a:extLst>
          </p:cNvPr>
          <p:cNvSpPr/>
          <p:nvPr/>
        </p:nvSpPr>
        <p:spPr>
          <a:xfrm>
            <a:off x="3862699" y="393108"/>
            <a:ext cx="7361819" cy="854579"/>
          </a:xfrm>
          <a:prstGeom prst="rect">
            <a:avLst/>
          </a:prstGeom>
          <a:solidFill>
            <a:srgbClr val="12AFBF"/>
          </a:solidFill>
          <a:ln>
            <a:solidFill>
              <a:srgbClr val="12A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P</a:t>
            </a:r>
            <a:r>
              <a:rPr lang="sk-SK" sz="2800" b="1" dirty="0"/>
              <a:t>rinciples and objectives</a:t>
            </a:r>
            <a:endParaRPr lang="fr-FR" sz="2800" b="1" dirty="0"/>
          </a:p>
        </p:txBody>
      </p:sp>
      <p:sp>
        <p:nvSpPr>
          <p:cNvPr id="3" name="Espace réservé du contenu 2">
            <a:extLst>
              <a:ext uri="{FF2B5EF4-FFF2-40B4-BE49-F238E27FC236}">
                <a16:creationId xmlns:a16="http://schemas.microsoft.com/office/drawing/2014/main" id="{2522149C-F9E1-4E73-B7B4-DD7545708BEA}"/>
              </a:ext>
            </a:extLst>
          </p:cNvPr>
          <p:cNvSpPr>
            <a:spLocks noGrp="1"/>
          </p:cNvSpPr>
          <p:nvPr>
            <p:ph idx="1"/>
          </p:nvPr>
        </p:nvSpPr>
        <p:spPr/>
        <p:txBody>
          <a:bodyPr/>
          <a:lstStyle/>
          <a:p>
            <a:r>
              <a:rPr lang="sk-SK" dirty="0"/>
              <a:t>Development of </a:t>
            </a:r>
            <a:r>
              <a:rPr lang="sk-SK" b="1" dirty="0"/>
              <a:t>career management and jobseeking skills </a:t>
            </a:r>
            <a:r>
              <a:rPr lang="sk-SK" dirty="0"/>
              <a:t>- employability</a:t>
            </a:r>
          </a:p>
          <a:p>
            <a:r>
              <a:rPr lang="sk-SK" dirty="0"/>
              <a:t>Identification of </a:t>
            </a:r>
            <a:r>
              <a:rPr lang="sk-SK" b="1" dirty="0"/>
              <a:t>realistic employment objectives </a:t>
            </a:r>
            <a:r>
              <a:rPr lang="sk-SK" dirty="0"/>
              <a:t>in accordance with skills, motivations</a:t>
            </a:r>
            <a:r>
              <a:rPr lang="en-US" dirty="0"/>
              <a:t>, personal characteristic and the situation of the jobseeker</a:t>
            </a:r>
            <a:endParaRPr lang="sk-SK" dirty="0"/>
          </a:p>
          <a:p>
            <a:r>
              <a:rPr lang="sk-SK" dirty="0"/>
              <a:t>Methodologically </a:t>
            </a:r>
            <a:r>
              <a:rPr lang="en-US" dirty="0" err="1"/>
              <a:t>i</a:t>
            </a:r>
            <a:r>
              <a:rPr lang="sk-SK" dirty="0"/>
              <a:t>nspired by the french tradition of „bilan de compétences“ (skills audit)</a:t>
            </a:r>
            <a:r>
              <a:rPr lang="en-US" dirty="0"/>
              <a:t> – with residual elements of the </a:t>
            </a:r>
            <a:r>
              <a:rPr lang="en-US" b="1" dirty="0"/>
              <a:t>matching </a:t>
            </a:r>
            <a:r>
              <a:rPr lang="en-US" dirty="0"/>
              <a:t>approach</a:t>
            </a:r>
            <a:endParaRPr lang="sk-SK" dirty="0"/>
          </a:p>
          <a:p>
            <a:r>
              <a:rPr lang="en-US" dirty="0"/>
              <a:t>S</a:t>
            </a:r>
            <a:r>
              <a:rPr lang="sk-SK" dirty="0"/>
              <a:t>election of candidates by the employment counsellors</a:t>
            </a:r>
            <a:r>
              <a:rPr lang="en-US" dirty="0"/>
              <a:t> - </a:t>
            </a:r>
            <a:r>
              <a:rPr lang="en-US" b="1" dirty="0"/>
              <a:t>prescription</a:t>
            </a:r>
            <a:endParaRPr lang="sk-SK" b="1" dirty="0"/>
          </a:p>
          <a:p>
            <a:endParaRPr lang="sk-SK" dirty="0"/>
          </a:p>
          <a:p>
            <a:endParaRPr lang="sk-SK" dirty="0"/>
          </a:p>
        </p:txBody>
      </p:sp>
      <p:pic>
        <p:nvPicPr>
          <p:cNvPr id="2" name="Image 1" descr="Une image contenant signe, dessin&#10;&#10;Description générée automatiquement">
            <a:extLst>
              <a:ext uri="{FF2B5EF4-FFF2-40B4-BE49-F238E27FC236}">
                <a16:creationId xmlns:a16="http://schemas.microsoft.com/office/drawing/2014/main" id="{69B74ABD-9AAF-4420-BCF4-86323FD3B0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285" y="441094"/>
            <a:ext cx="2898551" cy="790960"/>
          </a:xfrm>
          <a:prstGeom prst="rect">
            <a:avLst/>
          </a:prstGeom>
        </p:spPr>
      </p:pic>
    </p:spTree>
    <p:extLst>
      <p:ext uri="{BB962C8B-B14F-4D97-AF65-F5344CB8AC3E}">
        <p14:creationId xmlns:p14="http://schemas.microsoft.com/office/powerpoint/2010/main" val="3572941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4">
            <a:extLst>
              <a:ext uri="{FF2B5EF4-FFF2-40B4-BE49-F238E27FC236}">
                <a16:creationId xmlns:a16="http://schemas.microsoft.com/office/drawing/2014/main" id="{F5ED34F7-D452-41E4-98E7-D40F3950A1D2}"/>
              </a:ext>
            </a:extLst>
          </p:cNvPr>
          <p:cNvGraphicFramePr>
            <a:graphicFrameLocks noGrp="1"/>
          </p:cNvGraphicFramePr>
          <p:nvPr>
            <p:extLst>
              <p:ext uri="{D42A27DB-BD31-4B8C-83A1-F6EECF244321}">
                <p14:modId xmlns:p14="http://schemas.microsoft.com/office/powerpoint/2010/main" val="3268981013"/>
              </p:ext>
            </p:extLst>
          </p:nvPr>
        </p:nvGraphicFramePr>
        <p:xfrm>
          <a:off x="3250277" y="164462"/>
          <a:ext cx="6301048" cy="816440"/>
        </p:xfrm>
        <a:graphic>
          <a:graphicData uri="http://schemas.openxmlformats.org/drawingml/2006/table">
            <a:tbl>
              <a:tblPr firstRow="1" bandRow="1">
                <a:tableStyleId>{5C22544A-7EE6-4342-B048-85BDC9FD1C3A}</a:tableStyleId>
              </a:tblPr>
              <a:tblGrid>
                <a:gridCol w="6301048">
                  <a:extLst>
                    <a:ext uri="{9D8B030D-6E8A-4147-A177-3AD203B41FA5}">
                      <a16:colId xmlns:a16="http://schemas.microsoft.com/office/drawing/2014/main" val="2496088446"/>
                    </a:ext>
                  </a:extLst>
                </a:gridCol>
              </a:tblGrid>
              <a:tr h="816440">
                <a:tc>
                  <a:txBody>
                    <a:bodyPr/>
                    <a:lstStyle/>
                    <a:p>
                      <a:pPr algn="ctr"/>
                      <a:r>
                        <a:rPr lang="sk-SK" sz="2800" b="1" kern="1200" dirty="0">
                          <a:solidFill>
                            <a:schemeClr val="lt1"/>
                          </a:solidFill>
                          <a:latin typeface="+mn-lt"/>
                          <a:ea typeface="+mn-ea"/>
                          <a:cs typeface="+mn-cs"/>
                          <a:sym typeface="Arial"/>
                        </a:rPr>
                        <a:t>Course of the service</a:t>
                      </a:r>
                      <a:endParaRPr lang="fr-FR" sz="2800" b="1" kern="1200" dirty="0">
                        <a:solidFill>
                          <a:schemeClr val="lt1"/>
                        </a:solidFill>
                        <a:latin typeface="+mn-lt"/>
                        <a:ea typeface="+mn-ea"/>
                        <a:cs typeface="+mn-cs"/>
                        <a:sym typeface="Arial"/>
                      </a:endParaRPr>
                    </a:p>
                  </a:txBody>
                  <a:tcPr marL="121920" marR="121920" marT="60960" marB="60960" anchor="ctr">
                    <a:solidFill>
                      <a:srgbClr val="12AEC0"/>
                    </a:solidFill>
                  </a:tcPr>
                </a:tc>
                <a:extLst>
                  <a:ext uri="{0D108BD9-81ED-4DB2-BD59-A6C34878D82A}">
                    <a16:rowId xmlns:a16="http://schemas.microsoft.com/office/drawing/2014/main" val="1583293041"/>
                  </a:ext>
                </a:extLst>
              </a:tr>
            </a:tbl>
          </a:graphicData>
        </a:graphic>
      </p:graphicFrame>
      <p:pic>
        <p:nvPicPr>
          <p:cNvPr id="4" name="Image 3" descr="Une image contenant signe, dessin&#10;&#10;Description générée automatiquement">
            <a:extLst>
              <a:ext uri="{FF2B5EF4-FFF2-40B4-BE49-F238E27FC236}">
                <a16:creationId xmlns:a16="http://schemas.microsoft.com/office/drawing/2014/main" id="{D16F4D26-A1B5-4CB6-91AF-AB99BEA24E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752" y="212013"/>
            <a:ext cx="2409168" cy="657417"/>
          </a:xfrm>
          <a:prstGeom prst="rect">
            <a:avLst/>
          </a:prstGeom>
        </p:spPr>
      </p:pic>
      <p:graphicFrame>
        <p:nvGraphicFramePr>
          <p:cNvPr id="16" name="Tableau 15">
            <a:extLst>
              <a:ext uri="{FF2B5EF4-FFF2-40B4-BE49-F238E27FC236}">
                <a16:creationId xmlns:a16="http://schemas.microsoft.com/office/drawing/2014/main" id="{0716AEA4-6431-47EF-B50A-FAD83ED64F4E}"/>
              </a:ext>
            </a:extLst>
          </p:cNvPr>
          <p:cNvGraphicFramePr>
            <a:graphicFrameLocks noGrp="1"/>
          </p:cNvGraphicFramePr>
          <p:nvPr>
            <p:extLst>
              <p:ext uri="{D42A27DB-BD31-4B8C-83A1-F6EECF244321}">
                <p14:modId xmlns:p14="http://schemas.microsoft.com/office/powerpoint/2010/main" val="1040489822"/>
              </p:ext>
            </p:extLst>
          </p:nvPr>
        </p:nvGraphicFramePr>
        <p:xfrm>
          <a:off x="1080655" y="1529542"/>
          <a:ext cx="9399576" cy="4947544"/>
        </p:xfrm>
        <a:graphic>
          <a:graphicData uri="http://schemas.openxmlformats.org/drawingml/2006/table">
            <a:tbl>
              <a:tblPr firstRow="1">
                <a:tableStyleId>{5C22544A-7EE6-4342-B048-85BDC9FD1C3A}</a:tableStyleId>
              </a:tblPr>
              <a:tblGrid>
                <a:gridCol w="5754860">
                  <a:extLst>
                    <a:ext uri="{9D8B030D-6E8A-4147-A177-3AD203B41FA5}">
                      <a16:colId xmlns:a16="http://schemas.microsoft.com/office/drawing/2014/main" val="923096842"/>
                    </a:ext>
                  </a:extLst>
                </a:gridCol>
                <a:gridCol w="2338465">
                  <a:extLst>
                    <a:ext uri="{9D8B030D-6E8A-4147-A177-3AD203B41FA5}">
                      <a16:colId xmlns:a16="http://schemas.microsoft.com/office/drawing/2014/main" val="3754129886"/>
                    </a:ext>
                  </a:extLst>
                </a:gridCol>
                <a:gridCol w="1306251">
                  <a:extLst>
                    <a:ext uri="{9D8B030D-6E8A-4147-A177-3AD203B41FA5}">
                      <a16:colId xmlns:a16="http://schemas.microsoft.com/office/drawing/2014/main" val="2654283981"/>
                    </a:ext>
                  </a:extLst>
                </a:gridCol>
              </a:tblGrid>
              <a:tr h="412911">
                <a:tc>
                  <a:txBody>
                    <a:bodyPr/>
                    <a:lstStyle/>
                    <a:p>
                      <a:pPr algn="l" fontAlgn="b"/>
                      <a:r>
                        <a:rPr lang="en-US" sz="2400" u="none" strike="noStrike" dirty="0">
                          <a:effectLst/>
                        </a:rPr>
                        <a:t>Type of activity</a:t>
                      </a:r>
                      <a:endParaRPr lang="sk-SK" sz="2400" b="1" i="0" u="none" strike="noStrike" dirty="0">
                        <a:solidFill>
                          <a:srgbClr val="000000"/>
                        </a:solidFill>
                        <a:effectLst/>
                        <a:latin typeface="Calibri" panose="020F0502020204030204" pitchFamily="34" charset="0"/>
                      </a:endParaRPr>
                    </a:p>
                  </a:txBody>
                  <a:tcPr marL="6664" marR="6664" marT="6664" marB="0" anchor="b"/>
                </a:tc>
                <a:tc>
                  <a:txBody>
                    <a:bodyPr/>
                    <a:lstStyle/>
                    <a:p>
                      <a:pPr algn="l" fontAlgn="b"/>
                      <a:r>
                        <a:rPr lang="en-US" sz="2400" u="none" strike="noStrike" dirty="0">
                          <a:effectLst/>
                        </a:rPr>
                        <a:t>Form</a:t>
                      </a:r>
                      <a:endParaRPr lang="sk-SK" sz="2400" b="1" i="0" u="none" strike="noStrike" dirty="0">
                        <a:solidFill>
                          <a:srgbClr val="000000"/>
                        </a:solidFill>
                        <a:effectLst/>
                        <a:latin typeface="Calibri" panose="020F0502020204030204" pitchFamily="34" charset="0"/>
                      </a:endParaRPr>
                    </a:p>
                  </a:txBody>
                  <a:tcPr marL="6664" marR="6664" marT="6664" marB="0" anchor="b"/>
                </a:tc>
                <a:tc>
                  <a:txBody>
                    <a:bodyPr/>
                    <a:lstStyle/>
                    <a:p>
                      <a:pPr algn="l" fontAlgn="b"/>
                      <a:r>
                        <a:rPr lang="en-US" sz="2400" u="none" strike="noStrike" dirty="0">
                          <a:effectLst/>
                        </a:rPr>
                        <a:t>Duration</a:t>
                      </a:r>
                      <a:endParaRPr lang="sk-SK" sz="2400" b="1" i="0" u="none" strike="noStrike" dirty="0">
                        <a:solidFill>
                          <a:srgbClr val="000000"/>
                        </a:solidFill>
                        <a:effectLst/>
                        <a:latin typeface="Calibri" panose="020F0502020204030204" pitchFamily="34" charset="0"/>
                      </a:endParaRPr>
                    </a:p>
                  </a:txBody>
                  <a:tcPr marL="6664" marR="6664" marT="6664" marB="0" anchor="b"/>
                </a:tc>
                <a:extLst>
                  <a:ext uri="{0D108BD9-81ED-4DB2-BD59-A6C34878D82A}">
                    <a16:rowId xmlns:a16="http://schemas.microsoft.com/office/drawing/2014/main" val="470482387"/>
                  </a:ext>
                </a:extLst>
              </a:tr>
              <a:tr h="412911">
                <a:tc>
                  <a:txBody>
                    <a:bodyPr/>
                    <a:lstStyle/>
                    <a:p>
                      <a:pPr algn="l" fontAlgn="ctr"/>
                      <a:r>
                        <a:rPr lang="en-US" sz="2400" u="none" strike="noStrike" dirty="0">
                          <a:effectLst/>
                        </a:rPr>
                        <a:t>Initial information meeting</a:t>
                      </a:r>
                      <a:endParaRPr lang="sk-SK" sz="2400" b="0" i="1" u="none" strike="noStrike" dirty="0">
                        <a:solidFill>
                          <a:srgbClr val="000000"/>
                        </a:solidFill>
                        <a:effectLst/>
                        <a:latin typeface="Calibri" panose="020F0502020204030204" pitchFamily="34" charset="0"/>
                      </a:endParaRPr>
                    </a:p>
                  </a:txBody>
                  <a:tcPr marL="6664" marR="6664" marT="6664" marB="0" anchor="ctr"/>
                </a:tc>
                <a:tc>
                  <a:txBody>
                    <a:bodyPr/>
                    <a:lstStyle/>
                    <a:p>
                      <a:pPr algn="l" fontAlgn="ctr"/>
                      <a:r>
                        <a:rPr lang="en-US" sz="2400" b="0" i="1" u="none" strike="noStrike" dirty="0">
                          <a:solidFill>
                            <a:srgbClr val="000000"/>
                          </a:solidFill>
                          <a:effectLst/>
                          <a:latin typeface="Calibri" panose="020F0502020204030204" pitchFamily="34" charset="0"/>
                        </a:rPr>
                        <a:t>workshop</a:t>
                      </a:r>
                      <a:endParaRPr lang="sk-SK" sz="2400" b="0" i="1" u="none" strike="noStrike" dirty="0">
                        <a:solidFill>
                          <a:srgbClr val="000000"/>
                        </a:solidFill>
                        <a:effectLst/>
                        <a:latin typeface="Calibri" panose="020F0502020204030204" pitchFamily="34" charset="0"/>
                      </a:endParaRPr>
                    </a:p>
                  </a:txBody>
                  <a:tcPr marL="6664" marR="6664" marT="6664" marB="0" anchor="ctr"/>
                </a:tc>
                <a:tc>
                  <a:txBody>
                    <a:bodyPr/>
                    <a:lstStyle/>
                    <a:p>
                      <a:pPr algn="l" fontAlgn="b"/>
                      <a:r>
                        <a:rPr lang="sk-SK" sz="2400" u="none" strike="noStrike">
                          <a:effectLst/>
                        </a:rPr>
                        <a:t>4h</a:t>
                      </a:r>
                      <a:endParaRPr lang="sk-SK" sz="2400" b="0" i="0" u="none" strike="noStrike">
                        <a:solidFill>
                          <a:srgbClr val="000000"/>
                        </a:solidFill>
                        <a:effectLst/>
                        <a:latin typeface="Calibri" panose="020F0502020204030204" pitchFamily="34" charset="0"/>
                      </a:endParaRPr>
                    </a:p>
                  </a:txBody>
                  <a:tcPr marL="6664" marR="6664" marT="6664" marB="0" anchor="b"/>
                </a:tc>
                <a:extLst>
                  <a:ext uri="{0D108BD9-81ED-4DB2-BD59-A6C34878D82A}">
                    <a16:rowId xmlns:a16="http://schemas.microsoft.com/office/drawing/2014/main" val="176705523"/>
                  </a:ext>
                </a:extLst>
              </a:tr>
              <a:tr h="412911">
                <a:tc>
                  <a:txBody>
                    <a:bodyPr/>
                    <a:lstStyle/>
                    <a:p>
                      <a:pPr algn="l" fontAlgn="ctr"/>
                      <a:r>
                        <a:rPr lang="en-US" sz="2400" u="none" strike="noStrike" dirty="0">
                          <a:effectLst/>
                        </a:rPr>
                        <a:t>Intake interview</a:t>
                      </a:r>
                      <a:endParaRPr lang="sk-SK" sz="2400" b="0" i="1" u="none" strike="noStrike" dirty="0">
                        <a:solidFill>
                          <a:srgbClr val="000000"/>
                        </a:solidFill>
                        <a:effectLst/>
                        <a:latin typeface="Calibri" panose="020F0502020204030204" pitchFamily="34" charset="0"/>
                      </a:endParaRPr>
                    </a:p>
                  </a:txBody>
                  <a:tcPr marL="6664" marR="6664" marT="6664" marB="0" anchor="ctr">
                    <a:solidFill>
                      <a:schemeClr val="accent1">
                        <a:lumMod val="40000"/>
                        <a:lumOff val="60000"/>
                      </a:schemeClr>
                    </a:solidFill>
                  </a:tcPr>
                </a:tc>
                <a:tc>
                  <a:txBody>
                    <a:bodyPr/>
                    <a:lstStyle/>
                    <a:p>
                      <a:pPr algn="l" fontAlgn="ctr"/>
                      <a:r>
                        <a:rPr lang="en-US" sz="2400" b="1" i="1" u="none" strike="noStrike" dirty="0">
                          <a:effectLst/>
                        </a:rPr>
                        <a:t>Individual</a:t>
                      </a:r>
                      <a:endParaRPr lang="sk-SK" sz="2400" b="1" i="1" u="none" strike="noStrike" dirty="0">
                        <a:solidFill>
                          <a:srgbClr val="000000"/>
                        </a:solidFill>
                        <a:effectLst/>
                        <a:latin typeface="Calibri" panose="020F0502020204030204" pitchFamily="34" charset="0"/>
                      </a:endParaRPr>
                    </a:p>
                  </a:txBody>
                  <a:tcPr marL="6664" marR="6664" marT="6664" marB="0" anchor="ctr">
                    <a:solidFill>
                      <a:schemeClr val="accent1">
                        <a:lumMod val="40000"/>
                        <a:lumOff val="60000"/>
                      </a:schemeClr>
                    </a:solidFill>
                  </a:tcPr>
                </a:tc>
                <a:tc>
                  <a:txBody>
                    <a:bodyPr/>
                    <a:lstStyle/>
                    <a:p>
                      <a:pPr algn="l" fontAlgn="b"/>
                      <a:r>
                        <a:rPr lang="sk-SK" sz="2400" u="none" strike="noStrike" dirty="0">
                          <a:effectLst/>
                        </a:rPr>
                        <a:t>1h</a:t>
                      </a:r>
                      <a:endParaRPr lang="sk-SK" sz="2400" b="0" i="0" u="none" strike="noStrike" dirty="0">
                        <a:solidFill>
                          <a:srgbClr val="000000"/>
                        </a:solidFill>
                        <a:effectLst/>
                        <a:latin typeface="Calibri" panose="020F0502020204030204" pitchFamily="34" charset="0"/>
                      </a:endParaRPr>
                    </a:p>
                  </a:txBody>
                  <a:tcPr marL="6664" marR="6664" marT="6664" marB="0" anchor="b">
                    <a:solidFill>
                      <a:schemeClr val="accent1">
                        <a:lumMod val="40000"/>
                        <a:lumOff val="60000"/>
                      </a:schemeClr>
                    </a:solidFill>
                  </a:tcPr>
                </a:tc>
                <a:extLst>
                  <a:ext uri="{0D108BD9-81ED-4DB2-BD59-A6C34878D82A}">
                    <a16:rowId xmlns:a16="http://schemas.microsoft.com/office/drawing/2014/main" val="1059354392"/>
                  </a:ext>
                </a:extLst>
              </a:tr>
              <a:tr h="412911">
                <a:tc>
                  <a:txBody>
                    <a:bodyPr/>
                    <a:lstStyle/>
                    <a:p>
                      <a:pPr algn="l" fontAlgn="ctr"/>
                      <a:r>
                        <a:rPr lang="en-US" sz="2400" u="none" strike="noStrike" dirty="0">
                          <a:effectLst/>
                        </a:rPr>
                        <a:t>My interests and my strengths</a:t>
                      </a:r>
                      <a:endParaRPr lang="sk-SK" sz="2400" b="0" i="1" u="none" strike="noStrike" dirty="0">
                        <a:solidFill>
                          <a:srgbClr val="000000"/>
                        </a:solidFill>
                        <a:effectLst/>
                        <a:latin typeface="Calibri" panose="020F0502020204030204" pitchFamily="34" charset="0"/>
                      </a:endParaRPr>
                    </a:p>
                  </a:txBody>
                  <a:tcPr marL="6664" marR="6664" marT="6664" marB="0" anchor="ctr"/>
                </a:tc>
                <a:tc>
                  <a:txBody>
                    <a:bodyPr/>
                    <a:lstStyle/>
                    <a:p>
                      <a:pPr algn="l" fontAlgn="ctr"/>
                      <a:r>
                        <a:rPr lang="en-US" sz="2400" i="1" u="none" strike="noStrike" dirty="0">
                          <a:effectLst/>
                        </a:rPr>
                        <a:t>workshop</a:t>
                      </a:r>
                      <a:endParaRPr lang="sk-SK" sz="2400" b="0" i="1" u="none" strike="noStrike" dirty="0">
                        <a:solidFill>
                          <a:srgbClr val="000000"/>
                        </a:solidFill>
                        <a:effectLst/>
                        <a:latin typeface="Calibri" panose="020F0502020204030204" pitchFamily="34" charset="0"/>
                      </a:endParaRPr>
                    </a:p>
                  </a:txBody>
                  <a:tcPr marL="6664" marR="6664" marT="6664" marB="0" anchor="ctr"/>
                </a:tc>
                <a:tc>
                  <a:txBody>
                    <a:bodyPr/>
                    <a:lstStyle/>
                    <a:p>
                      <a:pPr algn="l" fontAlgn="b"/>
                      <a:r>
                        <a:rPr lang="sk-SK" sz="2400" u="none" strike="noStrike">
                          <a:effectLst/>
                        </a:rPr>
                        <a:t>6h</a:t>
                      </a:r>
                      <a:endParaRPr lang="sk-SK" sz="2400" b="0" i="0" u="none" strike="noStrike">
                        <a:solidFill>
                          <a:srgbClr val="000000"/>
                        </a:solidFill>
                        <a:effectLst/>
                        <a:latin typeface="Calibri" panose="020F0502020204030204" pitchFamily="34" charset="0"/>
                      </a:endParaRPr>
                    </a:p>
                  </a:txBody>
                  <a:tcPr marL="6664" marR="6664" marT="6664" marB="0" anchor="b"/>
                </a:tc>
                <a:extLst>
                  <a:ext uri="{0D108BD9-81ED-4DB2-BD59-A6C34878D82A}">
                    <a16:rowId xmlns:a16="http://schemas.microsoft.com/office/drawing/2014/main" val="3119021809"/>
                  </a:ext>
                </a:extLst>
              </a:tr>
              <a:tr h="412911">
                <a:tc>
                  <a:txBody>
                    <a:bodyPr/>
                    <a:lstStyle/>
                    <a:p>
                      <a:pPr algn="l" fontAlgn="ctr"/>
                      <a:r>
                        <a:rPr lang="en-US" sz="2400" u="none" strike="noStrike" dirty="0">
                          <a:effectLst/>
                        </a:rPr>
                        <a:t>My experiences and my skills</a:t>
                      </a:r>
                      <a:endParaRPr lang="sk-SK" sz="2400" b="0" i="1" u="none" strike="noStrike" dirty="0">
                        <a:solidFill>
                          <a:srgbClr val="000000"/>
                        </a:solidFill>
                        <a:effectLst/>
                        <a:latin typeface="Calibri" panose="020F0502020204030204" pitchFamily="34" charset="0"/>
                      </a:endParaRPr>
                    </a:p>
                  </a:txBody>
                  <a:tcPr marL="6664" marR="6664" marT="6664" marB="0" anchor="ctr"/>
                </a:tc>
                <a:tc>
                  <a:txBody>
                    <a:bodyPr/>
                    <a:lstStyle/>
                    <a:p>
                      <a:pPr algn="l" fontAlgn="ctr"/>
                      <a:r>
                        <a:rPr lang="en-US" sz="2400" i="1" u="none" strike="noStrike" dirty="0">
                          <a:effectLst/>
                        </a:rPr>
                        <a:t>workshop</a:t>
                      </a:r>
                      <a:endParaRPr lang="sk-SK" sz="2400" b="0" i="1" u="none" strike="noStrike" dirty="0">
                        <a:solidFill>
                          <a:srgbClr val="000000"/>
                        </a:solidFill>
                        <a:effectLst/>
                        <a:latin typeface="Calibri" panose="020F0502020204030204" pitchFamily="34" charset="0"/>
                      </a:endParaRPr>
                    </a:p>
                  </a:txBody>
                  <a:tcPr marL="6664" marR="6664" marT="6664" marB="0" anchor="ctr"/>
                </a:tc>
                <a:tc>
                  <a:txBody>
                    <a:bodyPr/>
                    <a:lstStyle/>
                    <a:p>
                      <a:pPr algn="l" fontAlgn="b"/>
                      <a:r>
                        <a:rPr lang="sk-SK" sz="2400" u="none" strike="noStrike" dirty="0">
                          <a:effectLst/>
                        </a:rPr>
                        <a:t>6h</a:t>
                      </a:r>
                      <a:endParaRPr lang="sk-SK" sz="2400" b="0" i="0" u="none" strike="noStrike" dirty="0">
                        <a:solidFill>
                          <a:srgbClr val="000000"/>
                        </a:solidFill>
                        <a:effectLst/>
                        <a:latin typeface="Calibri" panose="020F0502020204030204" pitchFamily="34" charset="0"/>
                      </a:endParaRPr>
                    </a:p>
                  </a:txBody>
                  <a:tcPr marL="6664" marR="6664" marT="6664" marB="0" anchor="b"/>
                </a:tc>
                <a:extLst>
                  <a:ext uri="{0D108BD9-81ED-4DB2-BD59-A6C34878D82A}">
                    <a16:rowId xmlns:a16="http://schemas.microsoft.com/office/drawing/2014/main" val="124538061"/>
                  </a:ext>
                </a:extLst>
              </a:tr>
              <a:tr h="412911">
                <a:tc>
                  <a:txBody>
                    <a:bodyPr/>
                    <a:lstStyle/>
                    <a:p>
                      <a:pPr algn="l" fontAlgn="ctr"/>
                      <a:r>
                        <a:rPr lang="en-US" sz="2400" u="none" strike="noStrike" dirty="0">
                          <a:effectLst/>
                        </a:rPr>
                        <a:t>My career goal</a:t>
                      </a:r>
                      <a:endParaRPr lang="sk-SK" sz="2400" b="0" i="1" u="none" strike="noStrike" dirty="0">
                        <a:solidFill>
                          <a:srgbClr val="000000"/>
                        </a:solidFill>
                        <a:effectLst/>
                        <a:latin typeface="Calibri" panose="020F0502020204030204" pitchFamily="34" charset="0"/>
                      </a:endParaRPr>
                    </a:p>
                  </a:txBody>
                  <a:tcPr marL="6664" marR="6664" marT="6664" marB="0" anchor="ctr">
                    <a:solidFill>
                      <a:schemeClr val="accent1">
                        <a:lumMod val="40000"/>
                        <a:lumOff val="60000"/>
                      </a:schemeClr>
                    </a:solidFill>
                  </a:tcPr>
                </a:tc>
                <a:tc>
                  <a:txBody>
                    <a:bodyPr/>
                    <a:lstStyle/>
                    <a:p>
                      <a:pPr algn="l" fontAlgn="ctr"/>
                      <a:r>
                        <a:rPr lang="en-US" sz="2400" b="1" i="1" u="none" strike="noStrike" dirty="0">
                          <a:effectLst/>
                        </a:rPr>
                        <a:t>individual</a:t>
                      </a:r>
                      <a:endParaRPr lang="sk-SK" sz="2400" b="1" i="1" u="none" strike="noStrike" dirty="0">
                        <a:solidFill>
                          <a:srgbClr val="000000"/>
                        </a:solidFill>
                        <a:effectLst/>
                        <a:latin typeface="Calibri" panose="020F0502020204030204" pitchFamily="34" charset="0"/>
                      </a:endParaRPr>
                    </a:p>
                  </a:txBody>
                  <a:tcPr marL="6664" marR="6664" marT="6664" marB="0" anchor="ctr">
                    <a:solidFill>
                      <a:schemeClr val="accent1">
                        <a:lumMod val="40000"/>
                        <a:lumOff val="60000"/>
                      </a:schemeClr>
                    </a:solidFill>
                  </a:tcPr>
                </a:tc>
                <a:tc>
                  <a:txBody>
                    <a:bodyPr/>
                    <a:lstStyle/>
                    <a:p>
                      <a:pPr algn="l" fontAlgn="b"/>
                      <a:r>
                        <a:rPr lang="sk-SK" sz="2400" u="none" strike="noStrike" dirty="0">
                          <a:effectLst/>
                        </a:rPr>
                        <a:t>1h</a:t>
                      </a:r>
                      <a:endParaRPr lang="sk-SK" sz="2400" b="0" i="0" u="none" strike="noStrike" dirty="0">
                        <a:solidFill>
                          <a:srgbClr val="000000"/>
                        </a:solidFill>
                        <a:effectLst/>
                        <a:latin typeface="Calibri" panose="020F0502020204030204" pitchFamily="34" charset="0"/>
                      </a:endParaRPr>
                    </a:p>
                  </a:txBody>
                  <a:tcPr marL="6664" marR="6664" marT="6664" marB="0" anchor="b">
                    <a:solidFill>
                      <a:schemeClr val="accent1">
                        <a:lumMod val="40000"/>
                        <a:lumOff val="60000"/>
                      </a:schemeClr>
                    </a:solidFill>
                  </a:tcPr>
                </a:tc>
                <a:extLst>
                  <a:ext uri="{0D108BD9-81ED-4DB2-BD59-A6C34878D82A}">
                    <a16:rowId xmlns:a16="http://schemas.microsoft.com/office/drawing/2014/main" val="3239861490"/>
                  </a:ext>
                </a:extLst>
              </a:tr>
              <a:tr h="412911">
                <a:tc>
                  <a:txBody>
                    <a:bodyPr/>
                    <a:lstStyle/>
                    <a:p>
                      <a:pPr algn="l" fontAlgn="ctr"/>
                      <a:r>
                        <a:rPr lang="en-US" sz="2400" u="none" strike="noStrike" dirty="0" err="1">
                          <a:effectLst/>
                        </a:rPr>
                        <a:t>Jobseeking</a:t>
                      </a:r>
                      <a:r>
                        <a:rPr lang="en-US" sz="2400" u="none" strike="noStrike" dirty="0">
                          <a:effectLst/>
                        </a:rPr>
                        <a:t> techniques</a:t>
                      </a:r>
                      <a:endParaRPr lang="sk-SK" sz="2400" b="0" i="1" u="none" strike="noStrike" dirty="0">
                        <a:solidFill>
                          <a:srgbClr val="000000"/>
                        </a:solidFill>
                        <a:effectLst/>
                        <a:latin typeface="Calibri" panose="020F0502020204030204" pitchFamily="34" charset="0"/>
                      </a:endParaRPr>
                    </a:p>
                  </a:txBody>
                  <a:tcPr marL="6664" marR="6664" marT="6664" marB="0" anchor="ctr"/>
                </a:tc>
                <a:tc>
                  <a:txBody>
                    <a:bodyPr/>
                    <a:lstStyle/>
                    <a:p>
                      <a:pPr algn="l" fontAlgn="ctr"/>
                      <a:r>
                        <a:rPr lang="en-US" sz="2400" i="1" u="none" strike="noStrike" dirty="0">
                          <a:effectLst/>
                        </a:rPr>
                        <a:t>workshop</a:t>
                      </a:r>
                      <a:endParaRPr lang="sk-SK" sz="2400" b="0" i="1" u="none" strike="noStrike" dirty="0">
                        <a:solidFill>
                          <a:srgbClr val="000000"/>
                        </a:solidFill>
                        <a:effectLst/>
                        <a:latin typeface="Calibri" panose="020F0502020204030204" pitchFamily="34" charset="0"/>
                      </a:endParaRPr>
                    </a:p>
                  </a:txBody>
                  <a:tcPr marL="6664" marR="6664" marT="6664" marB="0" anchor="ctr"/>
                </a:tc>
                <a:tc>
                  <a:txBody>
                    <a:bodyPr/>
                    <a:lstStyle/>
                    <a:p>
                      <a:pPr algn="l" fontAlgn="b"/>
                      <a:r>
                        <a:rPr lang="sk-SK" sz="2400" u="none" strike="noStrike">
                          <a:effectLst/>
                        </a:rPr>
                        <a:t>6h</a:t>
                      </a:r>
                      <a:endParaRPr lang="sk-SK" sz="2400" b="0" i="0" u="none" strike="noStrike">
                        <a:solidFill>
                          <a:srgbClr val="000000"/>
                        </a:solidFill>
                        <a:effectLst/>
                        <a:latin typeface="Calibri" panose="020F0502020204030204" pitchFamily="34" charset="0"/>
                      </a:endParaRPr>
                    </a:p>
                  </a:txBody>
                  <a:tcPr marL="6664" marR="6664" marT="6664" marB="0" anchor="b"/>
                </a:tc>
                <a:extLst>
                  <a:ext uri="{0D108BD9-81ED-4DB2-BD59-A6C34878D82A}">
                    <a16:rowId xmlns:a16="http://schemas.microsoft.com/office/drawing/2014/main" val="3296638281"/>
                  </a:ext>
                </a:extLst>
              </a:tr>
              <a:tr h="412911">
                <a:tc>
                  <a:txBody>
                    <a:bodyPr/>
                    <a:lstStyle/>
                    <a:p>
                      <a:pPr algn="l" fontAlgn="ctr"/>
                      <a:r>
                        <a:rPr lang="en-US" sz="2400" u="none" strike="noStrike" dirty="0">
                          <a:effectLst/>
                        </a:rPr>
                        <a:t>My action plan</a:t>
                      </a:r>
                      <a:endParaRPr lang="sk-SK" sz="2400" b="0" i="1" u="none" strike="noStrike" dirty="0">
                        <a:solidFill>
                          <a:srgbClr val="000000"/>
                        </a:solidFill>
                        <a:effectLst/>
                        <a:latin typeface="Calibri" panose="020F0502020204030204" pitchFamily="34" charset="0"/>
                      </a:endParaRPr>
                    </a:p>
                  </a:txBody>
                  <a:tcPr marL="6664" marR="6664" marT="6664" marB="0" anchor="ctr">
                    <a:solidFill>
                      <a:schemeClr val="accent1">
                        <a:lumMod val="40000"/>
                        <a:lumOff val="60000"/>
                      </a:schemeClr>
                    </a:solidFill>
                  </a:tcPr>
                </a:tc>
                <a:tc>
                  <a:txBody>
                    <a:bodyPr/>
                    <a:lstStyle/>
                    <a:p>
                      <a:pPr algn="l" fontAlgn="ctr"/>
                      <a:r>
                        <a:rPr lang="en-US" sz="2400" b="1" i="1" u="none" strike="noStrike" dirty="0">
                          <a:effectLst/>
                        </a:rPr>
                        <a:t>individual</a:t>
                      </a:r>
                      <a:endParaRPr lang="sk-SK" sz="2400" b="1" i="1" u="none" strike="noStrike" dirty="0">
                        <a:solidFill>
                          <a:srgbClr val="000000"/>
                        </a:solidFill>
                        <a:effectLst/>
                        <a:latin typeface="Calibri" panose="020F0502020204030204" pitchFamily="34" charset="0"/>
                      </a:endParaRPr>
                    </a:p>
                  </a:txBody>
                  <a:tcPr marL="6664" marR="6664" marT="6664" marB="0" anchor="ctr">
                    <a:solidFill>
                      <a:schemeClr val="accent1">
                        <a:lumMod val="40000"/>
                        <a:lumOff val="60000"/>
                      </a:schemeClr>
                    </a:solidFill>
                  </a:tcPr>
                </a:tc>
                <a:tc>
                  <a:txBody>
                    <a:bodyPr/>
                    <a:lstStyle/>
                    <a:p>
                      <a:pPr algn="l" fontAlgn="b"/>
                      <a:r>
                        <a:rPr lang="sk-SK" sz="2400" u="none" strike="noStrike" dirty="0">
                          <a:effectLst/>
                        </a:rPr>
                        <a:t>1h</a:t>
                      </a:r>
                      <a:endParaRPr lang="sk-SK" sz="2400" b="0" i="0" u="none" strike="noStrike" dirty="0">
                        <a:solidFill>
                          <a:srgbClr val="000000"/>
                        </a:solidFill>
                        <a:effectLst/>
                        <a:latin typeface="Calibri" panose="020F0502020204030204" pitchFamily="34" charset="0"/>
                      </a:endParaRPr>
                    </a:p>
                  </a:txBody>
                  <a:tcPr marL="6664" marR="6664" marT="6664" marB="0" anchor="b">
                    <a:solidFill>
                      <a:schemeClr val="accent1">
                        <a:lumMod val="40000"/>
                        <a:lumOff val="60000"/>
                      </a:schemeClr>
                    </a:solidFill>
                  </a:tcPr>
                </a:tc>
                <a:extLst>
                  <a:ext uri="{0D108BD9-81ED-4DB2-BD59-A6C34878D82A}">
                    <a16:rowId xmlns:a16="http://schemas.microsoft.com/office/drawing/2014/main" val="2960215031"/>
                  </a:ext>
                </a:extLst>
              </a:tr>
              <a:tr h="412911">
                <a:tc>
                  <a:txBody>
                    <a:bodyPr/>
                    <a:lstStyle/>
                    <a:p>
                      <a:pPr algn="l" fontAlgn="ctr"/>
                      <a:r>
                        <a:rPr lang="en-US" sz="2400" u="none" strike="noStrike" dirty="0">
                          <a:effectLst/>
                        </a:rPr>
                        <a:t>Group action plan</a:t>
                      </a:r>
                      <a:r>
                        <a:rPr lang="sk-SK" sz="2400" u="none" strike="noStrike" dirty="0">
                          <a:effectLst/>
                        </a:rPr>
                        <a:t> </a:t>
                      </a:r>
                      <a:r>
                        <a:rPr lang="en-US" sz="2400" u="none" strike="noStrike" dirty="0">
                          <a:effectLst/>
                        </a:rPr>
                        <a:t>coaching</a:t>
                      </a:r>
                      <a:endParaRPr lang="sk-SK" sz="2400" b="0" i="1" u="none" strike="noStrike" dirty="0">
                        <a:solidFill>
                          <a:srgbClr val="000000"/>
                        </a:solidFill>
                        <a:effectLst/>
                        <a:latin typeface="Calibri" panose="020F0502020204030204" pitchFamily="34" charset="0"/>
                      </a:endParaRPr>
                    </a:p>
                  </a:txBody>
                  <a:tcPr marL="6664" marR="6664" marT="6664" marB="0" anchor="ctr"/>
                </a:tc>
                <a:tc>
                  <a:txBody>
                    <a:bodyPr/>
                    <a:lstStyle/>
                    <a:p>
                      <a:pPr algn="l" fontAlgn="ctr"/>
                      <a:r>
                        <a:rPr lang="en-US" sz="2400" i="1" u="none" strike="noStrike" dirty="0">
                          <a:effectLst/>
                        </a:rPr>
                        <a:t>workshop</a:t>
                      </a:r>
                      <a:endParaRPr lang="sk-SK" sz="2400" b="0" i="1" u="none" strike="noStrike" dirty="0">
                        <a:solidFill>
                          <a:srgbClr val="000000"/>
                        </a:solidFill>
                        <a:effectLst/>
                        <a:latin typeface="Calibri" panose="020F0502020204030204" pitchFamily="34" charset="0"/>
                      </a:endParaRPr>
                    </a:p>
                  </a:txBody>
                  <a:tcPr marL="6664" marR="6664" marT="6664" marB="0" anchor="ctr"/>
                </a:tc>
                <a:tc>
                  <a:txBody>
                    <a:bodyPr/>
                    <a:lstStyle/>
                    <a:p>
                      <a:pPr algn="l" fontAlgn="b"/>
                      <a:r>
                        <a:rPr lang="sk-SK" sz="2400" u="none" strike="noStrike">
                          <a:effectLst/>
                        </a:rPr>
                        <a:t>6h</a:t>
                      </a:r>
                      <a:endParaRPr lang="sk-SK" sz="2400" b="0" i="0" u="none" strike="noStrike">
                        <a:solidFill>
                          <a:srgbClr val="000000"/>
                        </a:solidFill>
                        <a:effectLst/>
                        <a:latin typeface="Calibri" panose="020F0502020204030204" pitchFamily="34" charset="0"/>
                      </a:endParaRPr>
                    </a:p>
                  </a:txBody>
                  <a:tcPr marL="6664" marR="6664" marT="6664" marB="0" anchor="b"/>
                </a:tc>
                <a:extLst>
                  <a:ext uri="{0D108BD9-81ED-4DB2-BD59-A6C34878D82A}">
                    <a16:rowId xmlns:a16="http://schemas.microsoft.com/office/drawing/2014/main" val="1803653909"/>
                  </a:ext>
                </a:extLst>
              </a:tr>
              <a:tr h="412911">
                <a:tc>
                  <a:txBody>
                    <a:bodyPr/>
                    <a:lstStyle/>
                    <a:p>
                      <a:pPr algn="l" fontAlgn="ctr"/>
                      <a:r>
                        <a:rPr lang="en-US" sz="2400" u="none" strike="noStrike" dirty="0">
                          <a:effectLst/>
                        </a:rPr>
                        <a:t>Final interview</a:t>
                      </a:r>
                      <a:endParaRPr lang="sk-SK" sz="2400" b="0" i="1" u="none" strike="noStrike" dirty="0">
                        <a:solidFill>
                          <a:srgbClr val="000000"/>
                        </a:solidFill>
                        <a:effectLst/>
                        <a:latin typeface="Calibri" panose="020F0502020204030204" pitchFamily="34" charset="0"/>
                      </a:endParaRPr>
                    </a:p>
                  </a:txBody>
                  <a:tcPr marL="6664" marR="6664" marT="6664" marB="0" anchor="ctr">
                    <a:solidFill>
                      <a:schemeClr val="accent1">
                        <a:lumMod val="40000"/>
                        <a:lumOff val="60000"/>
                      </a:schemeClr>
                    </a:solidFill>
                  </a:tcPr>
                </a:tc>
                <a:tc>
                  <a:txBody>
                    <a:bodyPr/>
                    <a:lstStyle/>
                    <a:p>
                      <a:pPr algn="l" fontAlgn="ctr"/>
                      <a:r>
                        <a:rPr lang="en-US" sz="2400" b="1" i="1" u="none" strike="noStrike" dirty="0">
                          <a:effectLst/>
                        </a:rPr>
                        <a:t>individual</a:t>
                      </a:r>
                      <a:endParaRPr lang="sk-SK" sz="2400" b="1" i="1" u="none" strike="noStrike" dirty="0">
                        <a:solidFill>
                          <a:srgbClr val="000000"/>
                        </a:solidFill>
                        <a:effectLst/>
                        <a:latin typeface="Calibri" panose="020F0502020204030204" pitchFamily="34" charset="0"/>
                      </a:endParaRPr>
                    </a:p>
                  </a:txBody>
                  <a:tcPr marL="6664" marR="6664" marT="6664" marB="0" anchor="ctr">
                    <a:solidFill>
                      <a:schemeClr val="accent1">
                        <a:lumMod val="40000"/>
                        <a:lumOff val="60000"/>
                      </a:schemeClr>
                    </a:solidFill>
                  </a:tcPr>
                </a:tc>
                <a:tc>
                  <a:txBody>
                    <a:bodyPr/>
                    <a:lstStyle/>
                    <a:p>
                      <a:pPr algn="l" fontAlgn="b"/>
                      <a:r>
                        <a:rPr lang="sk-SK" sz="2400" u="none" strike="noStrike" dirty="0">
                          <a:effectLst/>
                        </a:rPr>
                        <a:t>1h</a:t>
                      </a:r>
                      <a:endParaRPr lang="sk-SK" sz="2400" b="0" i="0" u="none" strike="noStrike" dirty="0">
                        <a:solidFill>
                          <a:srgbClr val="000000"/>
                        </a:solidFill>
                        <a:effectLst/>
                        <a:latin typeface="Calibri" panose="020F0502020204030204" pitchFamily="34" charset="0"/>
                      </a:endParaRPr>
                    </a:p>
                  </a:txBody>
                  <a:tcPr marL="6664" marR="6664" marT="6664" marB="0" anchor="b">
                    <a:solidFill>
                      <a:schemeClr val="accent1">
                        <a:lumMod val="40000"/>
                        <a:lumOff val="60000"/>
                      </a:schemeClr>
                    </a:solidFill>
                  </a:tcPr>
                </a:tc>
                <a:extLst>
                  <a:ext uri="{0D108BD9-81ED-4DB2-BD59-A6C34878D82A}">
                    <a16:rowId xmlns:a16="http://schemas.microsoft.com/office/drawing/2014/main" val="911913057"/>
                  </a:ext>
                </a:extLst>
              </a:tr>
              <a:tr h="818434">
                <a:tc>
                  <a:txBody>
                    <a:bodyPr/>
                    <a:lstStyle/>
                    <a:p>
                      <a:pPr algn="l" fontAlgn="ctr"/>
                      <a:r>
                        <a:rPr lang="en-US" sz="2400" u="none" strike="noStrike" dirty="0">
                          <a:effectLst/>
                        </a:rPr>
                        <a:t>Monitoring interview </a:t>
                      </a:r>
                      <a:endParaRPr lang="sk-SK" sz="2400" u="none" strike="noStrike" dirty="0">
                        <a:effectLst/>
                      </a:endParaRPr>
                    </a:p>
                    <a:p>
                      <a:pPr algn="l" fontAlgn="ctr"/>
                      <a:r>
                        <a:rPr lang="en-US" sz="2400" i="1" u="none" strike="noStrike" dirty="0">
                          <a:effectLst/>
                        </a:rPr>
                        <a:t>(</a:t>
                      </a:r>
                      <a:r>
                        <a:rPr lang="sk-SK" sz="2400" i="1" u="none" strike="noStrike" dirty="0">
                          <a:effectLst/>
                        </a:rPr>
                        <a:t>1 month </a:t>
                      </a:r>
                      <a:r>
                        <a:rPr lang="en-US" sz="2400" i="1" u="none" strike="noStrike" dirty="0">
                          <a:effectLst/>
                        </a:rPr>
                        <a:t>later)</a:t>
                      </a:r>
                      <a:endParaRPr lang="sk-SK" sz="2400" b="0" i="1" u="none" strike="noStrike" dirty="0">
                        <a:solidFill>
                          <a:srgbClr val="000000"/>
                        </a:solidFill>
                        <a:effectLst/>
                        <a:latin typeface="Calibri" panose="020F0502020204030204" pitchFamily="34" charset="0"/>
                      </a:endParaRPr>
                    </a:p>
                  </a:txBody>
                  <a:tcPr marL="6664" marR="6664" marT="6664" marB="0" anchor="ctr"/>
                </a:tc>
                <a:tc>
                  <a:txBody>
                    <a:bodyPr/>
                    <a:lstStyle/>
                    <a:p>
                      <a:pPr algn="l" fontAlgn="ctr"/>
                      <a:r>
                        <a:rPr lang="en-US" sz="2400" i="1" u="none" strike="noStrike" dirty="0">
                          <a:effectLst/>
                        </a:rPr>
                        <a:t>workshop</a:t>
                      </a:r>
                      <a:endParaRPr lang="sk-SK" sz="2400" b="0" i="1" u="none" strike="noStrike" dirty="0">
                        <a:solidFill>
                          <a:srgbClr val="000000"/>
                        </a:solidFill>
                        <a:effectLst/>
                        <a:latin typeface="Calibri" panose="020F0502020204030204" pitchFamily="34" charset="0"/>
                      </a:endParaRPr>
                    </a:p>
                  </a:txBody>
                  <a:tcPr marL="6664" marR="6664" marT="6664" marB="0" anchor="ctr"/>
                </a:tc>
                <a:tc>
                  <a:txBody>
                    <a:bodyPr/>
                    <a:lstStyle/>
                    <a:p>
                      <a:pPr algn="l" fontAlgn="b"/>
                      <a:r>
                        <a:rPr lang="sk-SK" sz="2400" u="none" strike="noStrike" dirty="0">
                          <a:effectLst/>
                        </a:rPr>
                        <a:t>6h</a:t>
                      </a:r>
                      <a:endParaRPr lang="sk-SK" sz="2400" b="0" i="0" u="none" strike="noStrike" dirty="0">
                        <a:solidFill>
                          <a:srgbClr val="000000"/>
                        </a:solidFill>
                        <a:effectLst/>
                        <a:latin typeface="Calibri" panose="020F0502020204030204" pitchFamily="34" charset="0"/>
                      </a:endParaRPr>
                    </a:p>
                  </a:txBody>
                  <a:tcPr marL="6664" marR="6664" marT="6664" marB="0" anchor="b"/>
                </a:tc>
                <a:extLst>
                  <a:ext uri="{0D108BD9-81ED-4DB2-BD59-A6C34878D82A}">
                    <a16:rowId xmlns:a16="http://schemas.microsoft.com/office/drawing/2014/main" val="1790183555"/>
                  </a:ext>
                </a:extLst>
              </a:tr>
            </a:tbl>
          </a:graphicData>
        </a:graphic>
      </p:graphicFrame>
      <p:sp>
        <p:nvSpPr>
          <p:cNvPr id="17" name="Étoile : 16 branches 16">
            <a:extLst>
              <a:ext uri="{FF2B5EF4-FFF2-40B4-BE49-F238E27FC236}">
                <a16:creationId xmlns:a16="http://schemas.microsoft.com/office/drawing/2014/main" id="{0B632FE3-8369-4AB8-82D3-B6464B9FE84C}"/>
              </a:ext>
            </a:extLst>
          </p:cNvPr>
          <p:cNvSpPr/>
          <p:nvPr/>
        </p:nvSpPr>
        <p:spPr>
          <a:xfrm rot="663642">
            <a:off x="9958647" y="4788652"/>
            <a:ext cx="2169622" cy="1878676"/>
          </a:xfrm>
          <a:prstGeom prst="star16">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sk-SK" dirty="0"/>
              <a:t>3</a:t>
            </a:r>
            <a:r>
              <a:rPr lang="en-US" dirty="0"/>
              <a:t>8h</a:t>
            </a:r>
            <a:endParaRPr lang="sk-SK" dirty="0"/>
          </a:p>
          <a:p>
            <a:pPr algn="ctr"/>
            <a:endParaRPr lang="en-US" dirty="0"/>
          </a:p>
          <a:p>
            <a:pPr algn="ctr"/>
            <a:r>
              <a:rPr lang="sk-SK" dirty="0"/>
              <a:t>8 – 12 weeks</a:t>
            </a:r>
          </a:p>
        </p:txBody>
      </p:sp>
    </p:spTree>
    <p:extLst>
      <p:ext uri="{BB962C8B-B14F-4D97-AF65-F5344CB8AC3E}">
        <p14:creationId xmlns:p14="http://schemas.microsoft.com/office/powerpoint/2010/main" val="2726878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6E7F63A-3A83-4D46-B09C-5936286F3179}"/>
              </a:ext>
            </a:extLst>
          </p:cNvPr>
          <p:cNvSpPr/>
          <p:nvPr/>
        </p:nvSpPr>
        <p:spPr>
          <a:xfrm>
            <a:off x="3862699" y="393108"/>
            <a:ext cx="7361819" cy="854579"/>
          </a:xfrm>
          <a:prstGeom prst="rect">
            <a:avLst/>
          </a:prstGeom>
          <a:solidFill>
            <a:srgbClr val="12AFBF"/>
          </a:solidFill>
          <a:ln>
            <a:solidFill>
              <a:srgbClr val="12A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800" b="1" dirty="0"/>
              <a:t>Personalisation</a:t>
            </a:r>
            <a:endParaRPr lang="fr-FR" sz="2800" b="1" dirty="0"/>
          </a:p>
        </p:txBody>
      </p:sp>
      <p:pic>
        <p:nvPicPr>
          <p:cNvPr id="2" name="Image 1" descr="Une image contenant signe, dessin&#10;&#10;Description générée automatiquement">
            <a:extLst>
              <a:ext uri="{FF2B5EF4-FFF2-40B4-BE49-F238E27FC236}">
                <a16:creationId xmlns:a16="http://schemas.microsoft.com/office/drawing/2014/main" id="{69B74ABD-9AAF-4420-BCF4-86323FD3B0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285" y="441094"/>
            <a:ext cx="2898551" cy="790960"/>
          </a:xfrm>
          <a:prstGeom prst="rect">
            <a:avLst/>
          </a:prstGeom>
        </p:spPr>
      </p:pic>
      <p:pic>
        <p:nvPicPr>
          <p:cNvPr id="10" name="Google Shape;134;p19">
            <a:extLst>
              <a:ext uri="{FF2B5EF4-FFF2-40B4-BE49-F238E27FC236}">
                <a16:creationId xmlns:a16="http://schemas.microsoft.com/office/drawing/2014/main" id="{8E6F6F5F-DA2D-40C0-BE40-7D98D89ABB1B}"/>
              </a:ext>
            </a:extLst>
          </p:cNvPr>
          <p:cNvPicPr preferRelativeResize="0"/>
          <p:nvPr/>
        </p:nvPicPr>
        <p:blipFill rotWithShape="1">
          <a:blip r:embed="rId4">
            <a:alphaModFix/>
          </a:blip>
          <a:srcRect/>
          <a:stretch/>
        </p:blipFill>
        <p:spPr>
          <a:xfrm rot="533368">
            <a:off x="5827522" y="1878774"/>
            <a:ext cx="5346916" cy="5407884"/>
          </a:xfrm>
          <a:prstGeom prst="rect">
            <a:avLst/>
          </a:prstGeom>
          <a:noFill/>
          <a:ln>
            <a:noFill/>
          </a:ln>
          <a:effectLst>
            <a:outerShdw blurRad="292100" dist="139700" dir="2700000" algn="tl" rotWithShape="0">
              <a:srgbClr val="333333">
                <a:alpha val="64705"/>
              </a:srgbClr>
            </a:outerShdw>
          </a:effectLst>
        </p:spPr>
      </p:pic>
      <p:sp>
        <p:nvSpPr>
          <p:cNvPr id="11" name="Google Shape;133;p19">
            <a:extLst>
              <a:ext uri="{FF2B5EF4-FFF2-40B4-BE49-F238E27FC236}">
                <a16:creationId xmlns:a16="http://schemas.microsoft.com/office/drawing/2014/main" id="{FEE5F914-8407-42EE-A5A0-1C0B541351DB}"/>
              </a:ext>
            </a:extLst>
          </p:cNvPr>
          <p:cNvSpPr txBox="1">
            <a:spLocks/>
          </p:cNvSpPr>
          <p:nvPr/>
        </p:nvSpPr>
        <p:spPr>
          <a:xfrm>
            <a:off x="892245" y="1948722"/>
            <a:ext cx="4647318" cy="3871035"/>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70000"/>
              </a:lnSpc>
              <a:buClr>
                <a:schemeClr val="dk1"/>
              </a:buClr>
              <a:buSzPts val="2170"/>
            </a:pPr>
            <a:r>
              <a:rPr lang="en-US" sz="2170" b="1" dirty="0"/>
              <a:t>CMS checklist</a:t>
            </a:r>
            <a:r>
              <a:rPr lang="en-US" sz="2170" dirty="0"/>
              <a:t>: Co-analysis of client’s situation </a:t>
            </a:r>
            <a:r>
              <a:rPr lang="en-US" sz="2170" b="1" dirty="0"/>
              <a:t>before </a:t>
            </a:r>
            <a:r>
              <a:rPr lang="en-US" sz="2170" dirty="0"/>
              <a:t>and </a:t>
            </a:r>
            <a:r>
              <a:rPr lang="en-US" sz="2170" b="1" dirty="0"/>
              <a:t>after </a:t>
            </a:r>
            <a:r>
              <a:rPr lang="en-US" sz="2170" dirty="0"/>
              <a:t>the service</a:t>
            </a:r>
            <a:endParaRPr lang="en-US" dirty="0"/>
          </a:p>
          <a:p>
            <a:pPr>
              <a:lnSpc>
                <a:spcPct val="70000"/>
              </a:lnSpc>
              <a:buClr>
                <a:schemeClr val="dk1"/>
              </a:buClr>
              <a:buSzPts val="2170"/>
            </a:pPr>
            <a:r>
              <a:rPr lang="en-US" sz="2170" dirty="0"/>
              <a:t>Used for the identification of client’s </a:t>
            </a:r>
            <a:r>
              <a:rPr lang="en-US" sz="2170" b="1" dirty="0"/>
              <a:t>needs </a:t>
            </a:r>
            <a:r>
              <a:rPr lang="en-US" sz="2170" dirty="0"/>
              <a:t>and assessment of the </a:t>
            </a:r>
            <a:r>
              <a:rPr lang="en-US" sz="2170" b="1" dirty="0"/>
              <a:t>impact </a:t>
            </a:r>
            <a:r>
              <a:rPr lang="en-US" sz="2170" dirty="0"/>
              <a:t>of guidance services</a:t>
            </a:r>
            <a:endParaRPr lang="sk-SK" sz="2170" dirty="0"/>
          </a:p>
          <a:p>
            <a:pPr>
              <a:lnSpc>
                <a:spcPct val="70000"/>
              </a:lnSpc>
              <a:buClr>
                <a:schemeClr val="dk1"/>
              </a:buClr>
              <a:buSzPts val="2170"/>
            </a:pPr>
            <a:r>
              <a:rPr lang="sk-SK" sz="2170" dirty="0"/>
              <a:t>Personnalisation within the pre-defined course</a:t>
            </a:r>
            <a:endParaRPr lang="en-US" sz="2170" dirty="0"/>
          </a:p>
          <a:p>
            <a:pPr>
              <a:lnSpc>
                <a:spcPct val="70000"/>
              </a:lnSpc>
              <a:buClr>
                <a:schemeClr val="dk1"/>
              </a:buClr>
              <a:buSzPts val="2170"/>
            </a:pPr>
            <a:r>
              <a:rPr lang="en-US" sz="2170" dirty="0"/>
              <a:t>Focus on </a:t>
            </a:r>
            <a:r>
              <a:rPr lang="en-US" sz="2170" b="1" dirty="0"/>
              <a:t>objective </a:t>
            </a:r>
            <a:r>
              <a:rPr lang="en-US" sz="2170" dirty="0"/>
              <a:t>and </a:t>
            </a:r>
            <a:r>
              <a:rPr lang="en-US" sz="2170" b="1" dirty="0"/>
              <a:t>observable indicators</a:t>
            </a:r>
          </a:p>
        </p:txBody>
      </p:sp>
    </p:spTree>
    <p:extLst>
      <p:ext uri="{BB962C8B-B14F-4D97-AF65-F5344CB8AC3E}">
        <p14:creationId xmlns:p14="http://schemas.microsoft.com/office/powerpoint/2010/main" val="3205453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7">
            <a:extLst>
              <a:ext uri="{FF2B5EF4-FFF2-40B4-BE49-F238E27FC236}">
                <a16:creationId xmlns:a16="http://schemas.microsoft.com/office/drawing/2014/main" id="{C082DD34-EC23-413E-9E8D-F0B5D77CEB69}"/>
              </a:ext>
            </a:extLst>
          </p:cNvPr>
          <p:cNvSpPr txBox="1"/>
          <p:nvPr/>
        </p:nvSpPr>
        <p:spPr>
          <a:xfrm>
            <a:off x="967483" y="504134"/>
            <a:ext cx="556517" cy="923330"/>
          </a:xfrm>
          <a:prstGeom prst="rect">
            <a:avLst/>
          </a:prstGeom>
          <a:noFill/>
        </p:spPr>
        <p:txBody>
          <a:bodyPr wrap="square" rtlCol="0">
            <a:spAutoFit/>
          </a:bodyPr>
          <a:lstStyle/>
          <a:p>
            <a:pPr algn="r"/>
            <a:r>
              <a:rPr lang="en-US" sz="5400" dirty="0">
                <a:solidFill>
                  <a:schemeClr val="bg1"/>
                </a:solidFill>
                <a:latin typeface="DINPro-Black" pitchFamily="34" charset="0"/>
                <a:ea typeface="Nexa Bold" charset="0"/>
                <a:cs typeface="Nexa Bold" charset="0"/>
              </a:rPr>
              <a:t>4</a:t>
            </a:r>
          </a:p>
        </p:txBody>
      </p:sp>
      <p:graphicFrame>
        <p:nvGraphicFramePr>
          <p:cNvPr id="3" name="Tableau 4">
            <a:extLst>
              <a:ext uri="{FF2B5EF4-FFF2-40B4-BE49-F238E27FC236}">
                <a16:creationId xmlns:a16="http://schemas.microsoft.com/office/drawing/2014/main" id="{F5ED34F7-D452-41E4-98E7-D40F3950A1D2}"/>
              </a:ext>
            </a:extLst>
          </p:cNvPr>
          <p:cNvGraphicFramePr>
            <a:graphicFrameLocks noGrp="1"/>
          </p:cNvGraphicFramePr>
          <p:nvPr>
            <p:extLst>
              <p:ext uri="{D42A27DB-BD31-4B8C-83A1-F6EECF244321}">
                <p14:modId xmlns:p14="http://schemas.microsoft.com/office/powerpoint/2010/main" val="1519802861"/>
              </p:ext>
            </p:extLst>
          </p:nvPr>
        </p:nvGraphicFramePr>
        <p:xfrm>
          <a:off x="3250277" y="164462"/>
          <a:ext cx="5918662" cy="770143"/>
        </p:xfrm>
        <a:graphic>
          <a:graphicData uri="http://schemas.openxmlformats.org/drawingml/2006/table">
            <a:tbl>
              <a:tblPr firstRow="1" bandRow="1">
                <a:tableStyleId>{5C22544A-7EE6-4342-B048-85BDC9FD1C3A}</a:tableStyleId>
              </a:tblPr>
              <a:tblGrid>
                <a:gridCol w="5918662">
                  <a:extLst>
                    <a:ext uri="{9D8B030D-6E8A-4147-A177-3AD203B41FA5}">
                      <a16:colId xmlns:a16="http://schemas.microsoft.com/office/drawing/2014/main" val="2496088446"/>
                    </a:ext>
                  </a:extLst>
                </a:gridCol>
              </a:tblGrid>
              <a:tr h="770143">
                <a:tc>
                  <a:txBody>
                    <a:bodyPr/>
                    <a:lstStyle/>
                    <a:p>
                      <a:pPr algn="ctr"/>
                      <a:r>
                        <a:rPr lang="sk-SK" sz="2800" b="1" kern="1200" dirty="0">
                          <a:solidFill>
                            <a:schemeClr val="lt1"/>
                          </a:solidFill>
                          <a:latin typeface="+mn-lt"/>
                          <a:ea typeface="+mn-ea"/>
                          <a:cs typeface="+mn-cs"/>
                          <a:sym typeface="Arial"/>
                        </a:rPr>
                        <a:t>Course of the service</a:t>
                      </a:r>
                      <a:endParaRPr lang="fr-FR" sz="2800" b="1" kern="1200" dirty="0">
                        <a:solidFill>
                          <a:schemeClr val="lt1"/>
                        </a:solidFill>
                        <a:latin typeface="+mn-lt"/>
                        <a:ea typeface="+mn-ea"/>
                        <a:cs typeface="+mn-cs"/>
                        <a:sym typeface="Arial"/>
                      </a:endParaRPr>
                    </a:p>
                  </a:txBody>
                  <a:tcPr marL="121920" marR="121920" marT="60960" marB="60960" anchor="ctr">
                    <a:solidFill>
                      <a:srgbClr val="12AEC0"/>
                    </a:solidFill>
                  </a:tcPr>
                </a:tc>
                <a:extLst>
                  <a:ext uri="{0D108BD9-81ED-4DB2-BD59-A6C34878D82A}">
                    <a16:rowId xmlns:a16="http://schemas.microsoft.com/office/drawing/2014/main" val="1583293041"/>
                  </a:ext>
                </a:extLst>
              </a:tr>
            </a:tbl>
          </a:graphicData>
        </a:graphic>
      </p:graphicFrame>
      <p:pic>
        <p:nvPicPr>
          <p:cNvPr id="6" name="Image 5">
            <a:extLst>
              <a:ext uri="{FF2B5EF4-FFF2-40B4-BE49-F238E27FC236}">
                <a16:creationId xmlns:a16="http://schemas.microsoft.com/office/drawing/2014/main" id="{8B59BB4C-F5E9-4CA0-B952-D52EF444A437}"/>
              </a:ext>
            </a:extLst>
          </p:cNvPr>
          <p:cNvPicPr>
            <a:picLocks noChangeAspect="1"/>
          </p:cNvPicPr>
          <p:nvPr/>
        </p:nvPicPr>
        <p:blipFill>
          <a:blip r:embed="rId3"/>
          <a:stretch>
            <a:fillRect/>
          </a:stretch>
        </p:blipFill>
        <p:spPr>
          <a:xfrm>
            <a:off x="504181" y="1065954"/>
            <a:ext cx="977472" cy="990689"/>
          </a:xfrm>
          <a:prstGeom prst="rect">
            <a:avLst/>
          </a:prstGeom>
          <a:noFill/>
        </p:spPr>
      </p:pic>
      <p:pic>
        <p:nvPicPr>
          <p:cNvPr id="7" name="Image 6">
            <a:extLst>
              <a:ext uri="{FF2B5EF4-FFF2-40B4-BE49-F238E27FC236}">
                <a16:creationId xmlns:a16="http://schemas.microsoft.com/office/drawing/2014/main" id="{8E18CBB1-C38D-4245-BFF1-19476F55BAE3}"/>
              </a:ext>
            </a:extLst>
          </p:cNvPr>
          <p:cNvPicPr>
            <a:picLocks noChangeAspect="1"/>
          </p:cNvPicPr>
          <p:nvPr/>
        </p:nvPicPr>
        <p:blipFill>
          <a:blip r:embed="rId4"/>
          <a:stretch>
            <a:fillRect/>
          </a:stretch>
        </p:blipFill>
        <p:spPr>
          <a:xfrm>
            <a:off x="385186" y="2087370"/>
            <a:ext cx="1069457" cy="1021171"/>
          </a:xfrm>
          <a:prstGeom prst="rect">
            <a:avLst/>
          </a:prstGeom>
        </p:spPr>
      </p:pic>
      <p:pic>
        <p:nvPicPr>
          <p:cNvPr id="8" name="Image 7">
            <a:extLst>
              <a:ext uri="{FF2B5EF4-FFF2-40B4-BE49-F238E27FC236}">
                <a16:creationId xmlns:a16="http://schemas.microsoft.com/office/drawing/2014/main" id="{D1210F31-0536-4CA8-86EA-B209417EFA54}"/>
              </a:ext>
            </a:extLst>
          </p:cNvPr>
          <p:cNvPicPr>
            <a:picLocks noChangeAspect="1"/>
          </p:cNvPicPr>
          <p:nvPr/>
        </p:nvPicPr>
        <p:blipFill>
          <a:blip r:embed="rId5"/>
          <a:stretch>
            <a:fillRect/>
          </a:stretch>
        </p:blipFill>
        <p:spPr>
          <a:xfrm>
            <a:off x="369236" y="3248914"/>
            <a:ext cx="1112417" cy="997816"/>
          </a:xfrm>
          <a:prstGeom prst="rect">
            <a:avLst/>
          </a:prstGeom>
        </p:spPr>
      </p:pic>
      <p:pic>
        <p:nvPicPr>
          <p:cNvPr id="9" name="Image 8">
            <a:extLst>
              <a:ext uri="{FF2B5EF4-FFF2-40B4-BE49-F238E27FC236}">
                <a16:creationId xmlns:a16="http://schemas.microsoft.com/office/drawing/2014/main" id="{23C9453D-31E6-4782-BEFF-50EB2A31C9F2}"/>
              </a:ext>
            </a:extLst>
          </p:cNvPr>
          <p:cNvPicPr>
            <a:picLocks noChangeAspect="1"/>
          </p:cNvPicPr>
          <p:nvPr/>
        </p:nvPicPr>
        <p:blipFill>
          <a:blip r:embed="rId6"/>
          <a:stretch>
            <a:fillRect/>
          </a:stretch>
        </p:blipFill>
        <p:spPr>
          <a:xfrm>
            <a:off x="494258" y="4387104"/>
            <a:ext cx="953299" cy="956228"/>
          </a:xfrm>
          <a:prstGeom prst="rect">
            <a:avLst/>
          </a:prstGeom>
        </p:spPr>
      </p:pic>
      <p:sp>
        <p:nvSpPr>
          <p:cNvPr id="10" name="Rectangle : coins arrondis 9">
            <a:extLst>
              <a:ext uri="{FF2B5EF4-FFF2-40B4-BE49-F238E27FC236}">
                <a16:creationId xmlns:a16="http://schemas.microsoft.com/office/drawing/2014/main" id="{87A17B5B-D4AC-46D2-8A47-DD9A2B9450E0}"/>
              </a:ext>
            </a:extLst>
          </p:cNvPr>
          <p:cNvSpPr/>
          <p:nvPr/>
        </p:nvSpPr>
        <p:spPr>
          <a:xfrm>
            <a:off x="1481653" y="1237823"/>
            <a:ext cx="6294885" cy="736952"/>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a:solidFill>
                  <a:schemeClr val="dk2"/>
                </a:solidFill>
                <a:latin typeface="Arial"/>
                <a:cs typeface="Arial"/>
              </a:rPr>
              <a:t>U0. </a:t>
            </a:r>
            <a:r>
              <a:rPr lang="sk-SK" sz="2000" b="1" dirty="0">
                <a:solidFill>
                  <a:schemeClr val="dk2"/>
                </a:solidFill>
                <a:latin typeface="Arial"/>
                <a:cs typeface="Arial"/>
              </a:rPr>
              <a:t>Referral</a:t>
            </a:r>
            <a:endParaRPr lang="fr-FR" sz="2000" b="1" dirty="0">
              <a:solidFill>
                <a:schemeClr val="dk2"/>
              </a:solidFill>
              <a:latin typeface="Arial"/>
              <a:cs typeface="Arial"/>
            </a:endParaRPr>
          </a:p>
        </p:txBody>
      </p:sp>
      <p:sp>
        <p:nvSpPr>
          <p:cNvPr id="13" name="Rectangle : coins arrondis 12">
            <a:extLst>
              <a:ext uri="{FF2B5EF4-FFF2-40B4-BE49-F238E27FC236}">
                <a16:creationId xmlns:a16="http://schemas.microsoft.com/office/drawing/2014/main" id="{683243AA-DBF0-430B-BAB2-E9CA8724545D}"/>
              </a:ext>
            </a:extLst>
          </p:cNvPr>
          <p:cNvSpPr/>
          <p:nvPr/>
        </p:nvSpPr>
        <p:spPr>
          <a:xfrm>
            <a:off x="1481653" y="2214774"/>
            <a:ext cx="6294884" cy="730923"/>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a:solidFill>
                  <a:schemeClr val="dk2"/>
                </a:solidFill>
                <a:latin typeface="Arial"/>
                <a:cs typeface="Arial"/>
              </a:rPr>
              <a:t>U1. Co-</a:t>
            </a:r>
            <a:r>
              <a:rPr lang="fr-FR" sz="2000" b="1" dirty="0" err="1">
                <a:solidFill>
                  <a:schemeClr val="dk2"/>
                </a:solidFill>
                <a:latin typeface="Arial"/>
                <a:cs typeface="Arial"/>
              </a:rPr>
              <a:t>analysis</a:t>
            </a:r>
            <a:r>
              <a:rPr lang="fr-FR" sz="2000" b="1" dirty="0">
                <a:solidFill>
                  <a:schemeClr val="dk2"/>
                </a:solidFill>
                <a:latin typeface="Arial"/>
                <a:cs typeface="Arial"/>
              </a:rPr>
              <a:t> of the situation</a:t>
            </a:r>
          </a:p>
        </p:txBody>
      </p:sp>
      <p:sp>
        <p:nvSpPr>
          <p:cNvPr id="14" name="Rectangle : coins arrondis 13">
            <a:extLst>
              <a:ext uri="{FF2B5EF4-FFF2-40B4-BE49-F238E27FC236}">
                <a16:creationId xmlns:a16="http://schemas.microsoft.com/office/drawing/2014/main" id="{4593ACC1-5B7A-47FC-8A04-78209C34A84A}"/>
              </a:ext>
            </a:extLst>
          </p:cNvPr>
          <p:cNvSpPr/>
          <p:nvPr/>
        </p:nvSpPr>
        <p:spPr>
          <a:xfrm>
            <a:off x="1481654" y="3175391"/>
            <a:ext cx="6294883" cy="997816"/>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a:solidFill>
                  <a:schemeClr val="dk2"/>
                </a:solidFill>
                <a:latin typeface="Arial"/>
                <a:cs typeface="Arial"/>
              </a:rPr>
              <a:t>U2.1. </a:t>
            </a:r>
            <a:r>
              <a:rPr lang="fr-FR" sz="2000" b="1" dirty="0" err="1">
                <a:solidFill>
                  <a:schemeClr val="dk2"/>
                </a:solidFill>
                <a:latin typeface="Arial"/>
                <a:cs typeface="Arial"/>
              </a:rPr>
              <a:t>Personalized</a:t>
            </a:r>
            <a:r>
              <a:rPr lang="fr-FR" sz="2000" b="1" dirty="0">
                <a:solidFill>
                  <a:schemeClr val="dk2"/>
                </a:solidFill>
                <a:latin typeface="Arial"/>
                <a:cs typeface="Arial"/>
              </a:rPr>
              <a:t> </a:t>
            </a:r>
            <a:r>
              <a:rPr lang="fr-FR" sz="2000" b="1" dirty="0" err="1">
                <a:solidFill>
                  <a:schemeClr val="dk2"/>
                </a:solidFill>
                <a:latin typeface="Arial"/>
                <a:cs typeface="Arial"/>
              </a:rPr>
              <a:t>counselling</a:t>
            </a:r>
            <a:endParaRPr lang="fr-FR" sz="2000" b="1" dirty="0">
              <a:solidFill>
                <a:schemeClr val="dk2"/>
              </a:solidFill>
              <a:latin typeface="Arial"/>
              <a:cs typeface="Arial"/>
            </a:endParaRPr>
          </a:p>
          <a:p>
            <a:r>
              <a:rPr lang="fr-FR" sz="2000" b="1" dirty="0">
                <a:solidFill>
                  <a:srgbClr val="12AEC0"/>
                </a:solidFill>
                <a:latin typeface="Arial"/>
                <a:cs typeface="Arial"/>
              </a:rPr>
              <a:t>Formalisation</a:t>
            </a:r>
            <a:r>
              <a:rPr lang="fr-FR" sz="2000" dirty="0">
                <a:solidFill>
                  <a:schemeClr val="dk2"/>
                </a:solidFill>
                <a:latin typeface="Arial"/>
                <a:cs typeface="Arial"/>
              </a:rPr>
              <a:t> of a </a:t>
            </a:r>
            <a:r>
              <a:rPr lang="fr-FR" sz="2000" dirty="0" err="1">
                <a:solidFill>
                  <a:schemeClr val="dk2"/>
                </a:solidFill>
                <a:latin typeface="Arial"/>
                <a:cs typeface="Arial"/>
              </a:rPr>
              <a:t>career</a:t>
            </a:r>
            <a:r>
              <a:rPr lang="fr-FR" sz="2000" dirty="0">
                <a:solidFill>
                  <a:schemeClr val="dk2"/>
                </a:solidFill>
                <a:latin typeface="Arial"/>
                <a:cs typeface="Arial"/>
              </a:rPr>
              <a:t> goal</a:t>
            </a:r>
          </a:p>
        </p:txBody>
      </p:sp>
      <p:sp>
        <p:nvSpPr>
          <p:cNvPr id="15" name="Rectangle : coins arrondis 14">
            <a:extLst>
              <a:ext uri="{FF2B5EF4-FFF2-40B4-BE49-F238E27FC236}">
                <a16:creationId xmlns:a16="http://schemas.microsoft.com/office/drawing/2014/main" id="{F2C517FE-1557-4009-92A0-8D80DD640270}"/>
              </a:ext>
            </a:extLst>
          </p:cNvPr>
          <p:cNvSpPr/>
          <p:nvPr/>
        </p:nvSpPr>
        <p:spPr>
          <a:xfrm>
            <a:off x="1481654" y="4371894"/>
            <a:ext cx="6294883" cy="997816"/>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a:solidFill>
                  <a:schemeClr val="dk2"/>
                </a:solidFill>
                <a:latin typeface="Arial"/>
                <a:cs typeface="Arial"/>
              </a:rPr>
              <a:t>U2.2. </a:t>
            </a:r>
            <a:r>
              <a:rPr lang="fr-FR" sz="2000" b="1" dirty="0" err="1">
                <a:solidFill>
                  <a:schemeClr val="dk2"/>
                </a:solidFill>
                <a:latin typeface="Arial"/>
                <a:cs typeface="Arial"/>
              </a:rPr>
              <a:t>Personalized</a:t>
            </a:r>
            <a:r>
              <a:rPr lang="fr-FR" sz="2000" b="1" dirty="0">
                <a:solidFill>
                  <a:schemeClr val="dk2"/>
                </a:solidFill>
                <a:latin typeface="Arial"/>
                <a:cs typeface="Arial"/>
              </a:rPr>
              <a:t> </a:t>
            </a:r>
            <a:r>
              <a:rPr lang="fr-FR" sz="2000" b="1" dirty="0" err="1">
                <a:solidFill>
                  <a:schemeClr val="dk2"/>
                </a:solidFill>
                <a:latin typeface="Arial"/>
                <a:cs typeface="Arial"/>
              </a:rPr>
              <a:t>counselling</a:t>
            </a:r>
            <a:r>
              <a:rPr lang="fr-FR" sz="2000" b="1" dirty="0">
                <a:solidFill>
                  <a:schemeClr val="dk2"/>
                </a:solidFill>
                <a:latin typeface="Arial"/>
                <a:cs typeface="Arial"/>
              </a:rPr>
              <a:t> </a:t>
            </a:r>
          </a:p>
          <a:p>
            <a:r>
              <a:rPr lang="fr-FR" sz="2000" b="1" dirty="0" err="1">
                <a:solidFill>
                  <a:srgbClr val="12AEC0"/>
                </a:solidFill>
                <a:latin typeface="Arial"/>
                <a:cs typeface="Arial"/>
              </a:rPr>
              <a:t>Implementation</a:t>
            </a:r>
            <a:r>
              <a:rPr lang="fr-FR" sz="2000" b="1" dirty="0">
                <a:solidFill>
                  <a:srgbClr val="12AEC0"/>
                </a:solidFill>
                <a:latin typeface="Arial"/>
                <a:cs typeface="Arial"/>
              </a:rPr>
              <a:t> </a:t>
            </a:r>
            <a:r>
              <a:rPr lang="fr-FR" sz="2000" dirty="0">
                <a:solidFill>
                  <a:schemeClr val="dk2"/>
                </a:solidFill>
                <a:latin typeface="Arial"/>
                <a:cs typeface="Arial"/>
              </a:rPr>
              <a:t>of the </a:t>
            </a:r>
            <a:r>
              <a:rPr lang="fr-FR" sz="2000" dirty="0" err="1">
                <a:solidFill>
                  <a:schemeClr val="dk2"/>
                </a:solidFill>
                <a:latin typeface="Arial"/>
                <a:cs typeface="Arial"/>
              </a:rPr>
              <a:t>career</a:t>
            </a:r>
            <a:r>
              <a:rPr lang="fr-FR" sz="2000" dirty="0">
                <a:solidFill>
                  <a:schemeClr val="dk2"/>
                </a:solidFill>
                <a:latin typeface="Arial"/>
                <a:cs typeface="Arial"/>
              </a:rPr>
              <a:t> goal</a:t>
            </a:r>
          </a:p>
        </p:txBody>
      </p:sp>
      <p:sp>
        <p:nvSpPr>
          <p:cNvPr id="19" name="Rectangle : coins arrondis 18">
            <a:extLst>
              <a:ext uri="{FF2B5EF4-FFF2-40B4-BE49-F238E27FC236}">
                <a16:creationId xmlns:a16="http://schemas.microsoft.com/office/drawing/2014/main" id="{B0D1C561-E275-4A1D-B294-7D25DFFA0D10}"/>
              </a:ext>
            </a:extLst>
          </p:cNvPr>
          <p:cNvSpPr/>
          <p:nvPr/>
        </p:nvSpPr>
        <p:spPr>
          <a:xfrm>
            <a:off x="5134053" y="1223059"/>
            <a:ext cx="3230952" cy="751716"/>
          </a:xfrm>
          <a:prstGeom prst="roundRect">
            <a:avLst/>
          </a:prstGeom>
          <a:solidFill>
            <a:srgbClr val="003B5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000" dirty="0"/>
              <a:t>A</a:t>
            </a:r>
            <a:r>
              <a:rPr lang="fr-FR" sz="2000" dirty="0" err="1"/>
              <a:t>ppointment</a:t>
            </a:r>
            <a:r>
              <a:rPr lang="sk-SK" sz="2000" dirty="0"/>
              <a:t> with a counsellor</a:t>
            </a:r>
            <a:endParaRPr lang="fr-FR" sz="2000" dirty="0"/>
          </a:p>
        </p:txBody>
      </p:sp>
      <p:sp>
        <p:nvSpPr>
          <p:cNvPr id="20" name="Rectangle : coins arrondis 19">
            <a:extLst>
              <a:ext uri="{FF2B5EF4-FFF2-40B4-BE49-F238E27FC236}">
                <a16:creationId xmlns:a16="http://schemas.microsoft.com/office/drawing/2014/main" id="{98C6BB4F-9CF1-4DB0-B1C1-FA7F2973FFCC}"/>
              </a:ext>
            </a:extLst>
          </p:cNvPr>
          <p:cNvSpPr/>
          <p:nvPr/>
        </p:nvSpPr>
        <p:spPr>
          <a:xfrm>
            <a:off x="5685905" y="2204614"/>
            <a:ext cx="2679100" cy="736951"/>
          </a:xfrm>
          <a:prstGeom prst="roundRect">
            <a:avLst/>
          </a:prstGeom>
          <a:solidFill>
            <a:srgbClr val="003B5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t>1st </a:t>
            </a:r>
            <a:r>
              <a:rPr lang="fr-FR" sz="2000" dirty="0" err="1"/>
              <a:t>level</a:t>
            </a:r>
            <a:r>
              <a:rPr lang="fr-FR" sz="2000" dirty="0"/>
              <a:t> guidance</a:t>
            </a:r>
          </a:p>
        </p:txBody>
      </p:sp>
      <p:sp>
        <p:nvSpPr>
          <p:cNvPr id="21" name="Rectangle : coins arrondis 20">
            <a:extLst>
              <a:ext uri="{FF2B5EF4-FFF2-40B4-BE49-F238E27FC236}">
                <a16:creationId xmlns:a16="http://schemas.microsoft.com/office/drawing/2014/main" id="{FE495658-025A-44B9-A66A-EA3D25BFCA2E}"/>
              </a:ext>
            </a:extLst>
          </p:cNvPr>
          <p:cNvSpPr/>
          <p:nvPr/>
        </p:nvSpPr>
        <p:spPr>
          <a:xfrm>
            <a:off x="7071488" y="3172723"/>
            <a:ext cx="1293517" cy="2196987"/>
          </a:xfrm>
          <a:prstGeom prst="roundRect">
            <a:avLst/>
          </a:prstGeom>
          <a:solidFill>
            <a:srgbClr val="003B5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t>2</a:t>
            </a:r>
            <a:r>
              <a:rPr lang="fr-FR" sz="2000" baseline="30000" dirty="0"/>
              <a:t>nd</a:t>
            </a:r>
            <a:r>
              <a:rPr lang="fr-FR" sz="2000" dirty="0"/>
              <a:t> </a:t>
            </a:r>
            <a:r>
              <a:rPr lang="fr-FR" sz="2000" dirty="0" err="1"/>
              <a:t>level</a:t>
            </a:r>
            <a:r>
              <a:rPr lang="fr-FR" sz="2000" dirty="0"/>
              <a:t> guidance</a:t>
            </a:r>
          </a:p>
        </p:txBody>
      </p:sp>
      <p:sp>
        <p:nvSpPr>
          <p:cNvPr id="40" name="Ellipse 39">
            <a:extLst>
              <a:ext uri="{FF2B5EF4-FFF2-40B4-BE49-F238E27FC236}">
                <a16:creationId xmlns:a16="http://schemas.microsoft.com/office/drawing/2014/main" id="{B9C84567-66F1-458F-87D8-1B86D819FF4B}"/>
              </a:ext>
            </a:extLst>
          </p:cNvPr>
          <p:cNvSpPr/>
          <p:nvPr/>
        </p:nvSpPr>
        <p:spPr>
          <a:xfrm>
            <a:off x="8590722" y="1237823"/>
            <a:ext cx="760872" cy="73034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a:solidFill>
                  <a:srgbClr val="132139"/>
                </a:solidFill>
              </a:rPr>
              <a:t>10min</a:t>
            </a:r>
          </a:p>
        </p:txBody>
      </p:sp>
      <p:sp>
        <p:nvSpPr>
          <p:cNvPr id="42" name="Ellipse 41">
            <a:extLst>
              <a:ext uri="{FF2B5EF4-FFF2-40B4-BE49-F238E27FC236}">
                <a16:creationId xmlns:a16="http://schemas.microsoft.com/office/drawing/2014/main" id="{7DEC86F1-7764-44E4-AAA4-46040F470C12}"/>
              </a:ext>
            </a:extLst>
          </p:cNvPr>
          <p:cNvSpPr/>
          <p:nvPr/>
        </p:nvSpPr>
        <p:spPr>
          <a:xfrm>
            <a:off x="8517405" y="4387104"/>
            <a:ext cx="994618" cy="95229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r-FR" sz="1400" b="1" dirty="0">
                <a:solidFill>
                  <a:srgbClr val="132139"/>
                </a:solidFill>
              </a:rPr>
              <a:t>2h in </a:t>
            </a:r>
            <a:r>
              <a:rPr lang="fr-FR" sz="1400" b="1" dirty="0" err="1">
                <a:solidFill>
                  <a:srgbClr val="132139"/>
                </a:solidFill>
              </a:rPr>
              <a:t>average</a:t>
            </a:r>
            <a:endParaRPr lang="fr-FR" sz="1400" b="1" dirty="0">
              <a:solidFill>
                <a:srgbClr val="132139"/>
              </a:solidFill>
            </a:endParaRPr>
          </a:p>
        </p:txBody>
      </p:sp>
      <p:sp>
        <p:nvSpPr>
          <p:cNvPr id="44" name="Ellipse 43">
            <a:extLst>
              <a:ext uri="{FF2B5EF4-FFF2-40B4-BE49-F238E27FC236}">
                <a16:creationId xmlns:a16="http://schemas.microsoft.com/office/drawing/2014/main" id="{F8434E41-68DB-4C95-82B9-7837EB0B7893}"/>
              </a:ext>
            </a:extLst>
          </p:cNvPr>
          <p:cNvSpPr/>
          <p:nvPr/>
        </p:nvSpPr>
        <p:spPr>
          <a:xfrm>
            <a:off x="8517405" y="2099800"/>
            <a:ext cx="994618" cy="95229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r-FR" sz="1400" b="1" dirty="0">
                <a:solidFill>
                  <a:srgbClr val="132139"/>
                </a:solidFill>
              </a:rPr>
              <a:t>2h in </a:t>
            </a:r>
            <a:r>
              <a:rPr lang="fr-FR" sz="1400" b="1" dirty="0" err="1">
                <a:solidFill>
                  <a:srgbClr val="132139"/>
                </a:solidFill>
              </a:rPr>
              <a:t>average</a:t>
            </a:r>
            <a:endParaRPr lang="fr-FR" sz="1400" b="1" dirty="0">
              <a:solidFill>
                <a:srgbClr val="132139"/>
              </a:solidFill>
            </a:endParaRPr>
          </a:p>
        </p:txBody>
      </p:sp>
      <p:sp>
        <p:nvSpPr>
          <p:cNvPr id="46" name="Ellipse 45">
            <a:extLst>
              <a:ext uri="{FF2B5EF4-FFF2-40B4-BE49-F238E27FC236}">
                <a16:creationId xmlns:a16="http://schemas.microsoft.com/office/drawing/2014/main" id="{B60D7D76-4D7D-4F10-B107-A191609C2603}"/>
              </a:ext>
            </a:extLst>
          </p:cNvPr>
          <p:cNvSpPr/>
          <p:nvPr/>
        </p:nvSpPr>
        <p:spPr>
          <a:xfrm>
            <a:off x="8517405" y="3198153"/>
            <a:ext cx="994618" cy="95229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r-FR" sz="1400" b="1" dirty="0">
                <a:solidFill>
                  <a:srgbClr val="132139"/>
                </a:solidFill>
              </a:rPr>
              <a:t>4h in </a:t>
            </a:r>
            <a:r>
              <a:rPr lang="fr-FR" sz="1400" b="1" dirty="0" err="1">
                <a:solidFill>
                  <a:srgbClr val="132139"/>
                </a:solidFill>
              </a:rPr>
              <a:t>average</a:t>
            </a:r>
            <a:endParaRPr lang="fr-FR" sz="1400" b="1" dirty="0">
              <a:solidFill>
                <a:srgbClr val="132139"/>
              </a:solidFill>
            </a:endParaRPr>
          </a:p>
        </p:txBody>
      </p:sp>
      <p:sp>
        <p:nvSpPr>
          <p:cNvPr id="47" name="Rectangle : coins arrondis 46">
            <a:extLst>
              <a:ext uri="{FF2B5EF4-FFF2-40B4-BE49-F238E27FC236}">
                <a16:creationId xmlns:a16="http://schemas.microsoft.com/office/drawing/2014/main" id="{15D4ED38-A8FF-4B41-A028-DB88888009DF}"/>
              </a:ext>
            </a:extLst>
          </p:cNvPr>
          <p:cNvSpPr/>
          <p:nvPr/>
        </p:nvSpPr>
        <p:spPr>
          <a:xfrm>
            <a:off x="9664423" y="2204614"/>
            <a:ext cx="1670872" cy="726791"/>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dk2"/>
                </a:solidFill>
                <a:latin typeface="Arial"/>
                <a:cs typeface="Arial"/>
              </a:rPr>
              <a:t>2 </a:t>
            </a:r>
            <a:r>
              <a:rPr lang="fr-FR" sz="1600" b="1" dirty="0" err="1">
                <a:solidFill>
                  <a:schemeClr val="dk2"/>
                </a:solidFill>
                <a:latin typeface="Arial"/>
                <a:cs typeface="Arial"/>
              </a:rPr>
              <a:t>months</a:t>
            </a:r>
            <a:r>
              <a:rPr lang="fr-FR" sz="1600" b="1" dirty="0">
                <a:solidFill>
                  <a:schemeClr val="dk2"/>
                </a:solidFill>
                <a:latin typeface="Arial"/>
                <a:cs typeface="Arial"/>
              </a:rPr>
              <a:t> max</a:t>
            </a:r>
          </a:p>
        </p:txBody>
      </p:sp>
      <p:sp>
        <p:nvSpPr>
          <p:cNvPr id="48" name="Rectangle : coins arrondis 47">
            <a:extLst>
              <a:ext uri="{FF2B5EF4-FFF2-40B4-BE49-F238E27FC236}">
                <a16:creationId xmlns:a16="http://schemas.microsoft.com/office/drawing/2014/main" id="{2133B88A-BFCD-45B9-A1E3-096A32CC4BA6}"/>
              </a:ext>
            </a:extLst>
          </p:cNvPr>
          <p:cNvSpPr/>
          <p:nvPr/>
        </p:nvSpPr>
        <p:spPr>
          <a:xfrm>
            <a:off x="9664423" y="3310902"/>
            <a:ext cx="1670872" cy="726791"/>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dk2"/>
                </a:solidFill>
                <a:latin typeface="Arial"/>
                <a:cs typeface="Arial"/>
              </a:rPr>
              <a:t>6 </a:t>
            </a:r>
            <a:r>
              <a:rPr lang="fr-FR" sz="1600" b="1" dirty="0" err="1">
                <a:solidFill>
                  <a:schemeClr val="dk2"/>
                </a:solidFill>
                <a:latin typeface="Arial"/>
                <a:cs typeface="Arial"/>
              </a:rPr>
              <a:t>months</a:t>
            </a:r>
            <a:endParaRPr lang="fr-FR" sz="1600" b="1" dirty="0">
              <a:solidFill>
                <a:schemeClr val="dk2"/>
              </a:solidFill>
              <a:latin typeface="Arial"/>
              <a:cs typeface="Arial"/>
            </a:endParaRPr>
          </a:p>
        </p:txBody>
      </p:sp>
      <p:sp>
        <p:nvSpPr>
          <p:cNvPr id="49" name="Rectangle : coins arrondis 48">
            <a:extLst>
              <a:ext uri="{FF2B5EF4-FFF2-40B4-BE49-F238E27FC236}">
                <a16:creationId xmlns:a16="http://schemas.microsoft.com/office/drawing/2014/main" id="{84E43A92-CF16-4CA1-B41F-2F302A6C387E}"/>
              </a:ext>
            </a:extLst>
          </p:cNvPr>
          <p:cNvSpPr/>
          <p:nvPr/>
        </p:nvSpPr>
        <p:spPr>
          <a:xfrm rot="5400000">
            <a:off x="10622899" y="4067053"/>
            <a:ext cx="2167453" cy="437859"/>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dk2"/>
                </a:solidFill>
                <a:latin typeface="Arial"/>
                <a:cs typeface="Arial"/>
              </a:rPr>
              <a:t>18 </a:t>
            </a:r>
            <a:r>
              <a:rPr lang="fr-FR" sz="1600" b="1" dirty="0" err="1">
                <a:solidFill>
                  <a:schemeClr val="dk2"/>
                </a:solidFill>
                <a:latin typeface="Arial"/>
                <a:cs typeface="Arial"/>
              </a:rPr>
              <a:t>months</a:t>
            </a:r>
            <a:r>
              <a:rPr lang="fr-FR" sz="1600" b="1" dirty="0">
                <a:solidFill>
                  <a:schemeClr val="dk2"/>
                </a:solidFill>
                <a:latin typeface="Arial"/>
                <a:cs typeface="Arial"/>
              </a:rPr>
              <a:t> max</a:t>
            </a:r>
          </a:p>
        </p:txBody>
      </p:sp>
      <p:sp>
        <p:nvSpPr>
          <p:cNvPr id="50" name="Rectangle : coins arrondis 49">
            <a:extLst>
              <a:ext uri="{FF2B5EF4-FFF2-40B4-BE49-F238E27FC236}">
                <a16:creationId xmlns:a16="http://schemas.microsoft.com/office/drawing/2014/main" id="{3596F2A9-417A-45FD-AD15-BDD17C836B73}"/>
              </a:ext>
            </a:extLst>
          </p:cNvPr>
          <p:cNvSpPr/>
          <p:nvPr/>
        </p:nvSpPr>
        <p:spPr>
          <a:xfrm>
            <a:off x="1481653" y="5672928"/>
            <a:ext cx="9012682" cy="493954"/>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dk2"/>
                </a:solidFill>
                <a:latin typeface="Arial"/>
                <a:cs typeface="Arial"/>
              </a:rPr>
              <a:t>Possibility to start the service directly in U1 or directly in U2.1</a:t>
            </a:r>
            <a:endParaRPr lang="fr-FR" sz="1600" b="1" dirty="0">
              <a:solidFill>
                <a:schemeClr val="dk2"/>
              </a:solidFill>
              <a:latin typeface="Arial"/>
              <a:cs typeface="Arial"/>
            </a:endParaRPr>
          </a:p>
        </p:txBody>
      </p:sp>
      <p:sp>
        <p:nvSpPr>
          <p:cNvPr id="51" name="Rectangle : coins arrondis 50">
            <a:extLst>
              <a:ext uri="{FF2B5EF4-FFF2-40B4-BE49-F238E27FC236}">
                <a16:creationId xmlns:a16="http://schemas.microsoft.com/office/drawing/2014/main" id="{56657EE9-04A0-4C13-8FB7-3D0D5FB5B01C}"/>
              </a:ext>
            </a:extLst>
          </p:cNvPr>
          <p:cNvSpPr/>
          <p:nvPr/>
        </p:nvSpPr>
        <p:spPr>
          <a:xfrm>
            <a:off x="9664423" y="4431126"/>
            <a:ext cx="1670872" cy="805107"/>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dk2"/>
                </a:solidFill>
                <a:latin typeface="Arial"/>
                <a:cs typeface="Arial"/>
              </a:rPr>
              <a:t>UO2.2 impossible if no UO2.1 </a:t>
            </a:r>
          </a:p>
        </p:txBody>
      </p:sp>
      <p:pic>
        <p:nvPicPr>
          <p:cNvPr id="2" name="Image 1">
            <a:extLst>
              <a:ext uri="{FF2B5EF4-FFF2-40B4-BE49-F238E27FC236}">
                <a16:creationId xmlns:a16="http://schemas.microsoft.com/office/drawing/2014/main" id="{F2405B94-B102-4AAE-B3A9-BB6F9EE38E6D}"/>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54575" y="120838"/>
            <a:ext cx="2205003" cy="898638"/>
          </a:xfrm>
          <a:prstGeom prst="rect">
            <a:avLst/>
          </a:prstGeom>
        </p:spPr>
      </p:pic>
      <p:sp>
        <p:nvSpPr>
          <p:cNvPr id="4" name="Étoile : 16 branches 3">
            <a:extLst>
              <a:ext uri="{FF2B5EF4-FFF2-40B4-BE49-F238E27FC236}">
                <a16:creationId xmlns:a16="http://schemas.microsoft.com/office/drawing/2014/main" id="{5C88B3DC-AE58-43E5-806C-19965130960E}"/>
              </a:ext>
            </a:extLst>
          </p:cNvPr>
          <p:cNvSpPr/>
          <p:nvPr/>
        </p:nvSpPr>
        <p:spPr>
          <a:xfrm rot="663642">
            <a:off x="9958647" y="4979324"/>
            <a:ext cx="2169622" cy="1878676"/>
          </a:xfrm>
          <a:prstGeom prst="star16">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a:t>8h </a:t>
            </a:r>
            <a:r>
              <a:rPr lang="en-US" dirty="0" err="1"/>
              <a:t>avrg</a:t>
            </a:r>
            <a:r>
              <a:rPr lang="en-US" dirty="0"/>
              <a:t>.</a:t>
            </a:r>
          </a:p>
          <a:p>
            <a:pPr algn="ctr"/>
            <a:endParaRPr lang="sk-SK" dirty="0"/>
          </a:p>
          <a:p>
            <a:pPr algn="ctr"/>
            <a:r>
              <a:rPr lang="en-US" dirty="0"/>
              <a:t>18m max</a:t>
            </a:r>
            <a:endParaRPr lang="sk-SK" dirty="0"/>
          </a:p>
        </p:txBody>
      </p:sp>
    </p:spTree>
    <p:extLst>
      <p:ext uri="{BB962C8B-B14F-4D97-AF65-F5344CB8AC3E}">
        <p14:creationId xmlns:p14="http://schemas.microsoft.com/office/powerpoint/2010/main" val="2860617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P spid="15" grpId="0" animBg="1"/>
      <p:bldP spid="19" grpId="0" animBg="1"/>
      <p:bldP spid="20" grpId="0" animBg="1"/>
      <p:bldP spid="21" grpId="0" animBg="1"/>
      <p:bldP spid="40" grpId="0" animBg="1"/>
      <p:bldP spid="42" grpId="0" animBg="1"/>
      <p:bldP spid="44" grpId="0" animBg="1"/>
      <p:bldP spid="46" grpId="0" animBg="1"/>
      <p:bldP spid="47" grpId="0" animBg="1"/>
      <p:bldP spid="48" grpId="0" animBg="1"/>
      <p:bldP spid="49" grpId="0" animBg="1"/>
      <p:bldP spid="50" grpId="0" animBg="1"/>
      <p:bldP spid="5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6E7F63A-3A83-4D46-B09C-5936286F3179}"/>
              </a:ext>
            </a:extLst>
          </p:cNvPr>
          <p:cNvSpPr/>
          <p:nvPr/>
        </p:nvSpPr>
        <p:spPr>
          <a:xfrm>
            <a:off x="3862699" y="393108"/>
            <a:ext cx="7361819" cy="854579"/>
          </a:xfrm>
          <a:prstGeom prst="rect">
            <a:avLst/>
          </a:prstGeom>
          <a:solidFill>
            <a:srgbClr val="12AFBF"/>
          </a:solidFill>
          <a:ln>
            <a:solidFill>
              <a:srgbClr val="12A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800" b="1" dirty="0"/>
              <a:t>Personalisation</a:t>
            </a:r>
            <a:endParaRPr lang="fr-FR" sz="2800" b="1" dirty="0"/>
          </a:p>
        </p:txBody>
      </p:sp>
      <p:sp>
        <p:nvSpPr>
          <p:cNvPr id="11" name="Google Shape;133;p19">
            <a:extLst>
              <a:ext uri="{FF2B5EF4-FFF2-40B4-BE49-F238E27FC236}">
                <a16:creationId xmlns:a16="http://schemas.microsoft.com/office/drawing/2014/main" id="{FEE5F914-8407-42EE-A5A0-1C0B541351DB}"/>
              </a:ext>
            </a:extLst>
          </p:cNvPr>
          <p:cNvSpPr txBox="1">
            <a:spLocks/>
          </p:cNvSpPr>
          <p:nvPr/>
        </p:nvSpPr>
        <p:spPr>
          <a:xfrm>
            <a:off x="892245" y="1948722"/>
            <a:ext cx="4564175" cy="3871035"/>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70000"/>
              </a:lnSpc>
              <a:buClr>
                <a:schemeClr val="dk1"/>
              </a:buClr>
              <a:buSzPts val="2170"/>
            </a:pPr>
            <a:r>
              <a:rPr lang="en-US" sz="2170" dirty="0"/>
              <a:t>Shared approach to first interview by all operators: “</a:t>
            </a:r>
            <a:r>
              <a:rPr lang="en-US" sz="2170" b="1" dirty="0"/>
              <a:t>Shared analysis of the situation</a:t>
            </a:r>
            <a:r>
              <a:rPr lang="en-US" sz="2170" dirty="0"/>
              <a:t>”</a:t>
            </a:r>
          </a:p>
          <a:p>
            <a:pPr>
              <a:lnSpc>
                <a:spcPct val="70000"/>
              </a:lnSpc>
              <a:buClr>
                <a:schemeClr val="dk1"/>
              </a:buClr>
              <a:buSzPts val="2170"/>
            </a:pPr>
            <a:r>
              <a:rPr lang="en-US" sz="2170" dirty="0"/>
              <a:t>Goal: allow the client to express need, gain better understanding of the situation, goals and levers for action</a:t>
            </a:r>
          </a:p>
          <a:p>
            <a:pPr>
              <a:lnSpc>
                <a:spcPct val="70000"/>
              </a:lnSpc>
              <a:buClr>
                <a:schemeClr val="dk1"/>
              </a:buClr>
              <a:buSzPts val="2170"/>
            </a:pPr>
            <a:r>
              <a:rPr lang="en-US" sz="2170" dirty="0"/>
              <a:t>Methodology: co-construction</a:t>
            </a:r>
          </a:p>
          <a:p>
            <a:pPr>
              <a:lnSpc>
                <a:spcPct val="70000"/>
              </a:lnSpc>
              <a:buClr>
                <a:schemeClr val="dk1"/>
              </a:buClr>
              <a:buSzPts val="2170"/>
            </a:pPr>
            <a:r>
              <a:rPr lang="en-US" sz="2170" dirty="0"/>
              <a:t>Focus on subjective perception of the client</a:t>
            </a:r>
          </a:p>
          <a:p>
            <a:pPr>
              <a:lnSpc>
                <a:spcPct val="70000"/>
              </a:lnSpc>
              <a:buClr>
                <a:schemeClr val="dk1"/>
              </a:buClr>
              <a:buSzPts val="2170"/>
            </a:pPr>
            <a:r>
              <a:rPr lang="en-US" sz="2170" dirty="0"/>
              <a:t>Written practice (life space mapping…)</a:t>
            </a:r>
          </a:p>
          <a:p>
            <a:pPr>
              <a:lnSpc>
                <a:spcPct val="70000"/>
              </a:lnSpc>
              <a:buClr>
                <a:schemeClr val="dk1"/>
              </a:buClr>
              <a:buSzPts val="2170"/>
            </a:pPr>
            <a:r>
              <a:rPr lang="en-US" sz="2170" dirty="0"/>
              <a:t>Decision of the client on the kind of support he/she needs</a:t>
            </a:r>
          </a:p>
        </p:txBody>
      </p:sp>
      <p:pic>
        <p:nvPicPr>
          <p:cNvPr id="3" name="Image 2">
            <a:extLst>
              <a:ext uri="{FF2B5EF4-FFF2-40B4-BE49-F238E27FC236}">
                <a16:creationId xmlns:a16="http://schemas.microsoft.com/office/drawing/2014/main" id="{9879CE97-C295-4DDF-AB4E-14C1530B633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92245" y="371078"/>
            <a:ext cx="2205003" cy="898638"/>
          </a:xfrm>
          <a:prstGeom prst="rect">
            <a:avLst/>
          </a:prstGeom>
        </p:spPr>
      </p:pic>
      <p:pic>
        <p:nvPicPr>
          <p:cNvPr id="9" name="Image 8">
            <a:extLst>
              <a:ext uri="{FF2B5EF4-FFF2-40B4-BE49-F238E27FC236}">
                <a16:creationId xmlns:a16="http://schemas.microsoft.com/office/drawing/2014/main" id="{A587EA36-6C65-44AA-BACD-23C6422AF50A}"/>
              </a:ext>
            </a:extLst>
          </p:cNvPr>
          <p:cNvPicPr>
            <a:picLocks noChangeAspect="1"/>
          </p:cNvPicPr>
          <p:nvPr/>
        </p:nvPicPr>
        <p:blipFill>
          <a:blip r:embed="rId4"/>
          <a:stretch>
            <a:fillRect/>
          </a:stretch>
        </p:blipFill>
        <p:spPr>
          <a:xfrm rot="339060">
            <a:off x="5569267" y="1678558"/>
            <a:ext cx="7286599" cy="48324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4893451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new visual" id="{8C4EBEA8-7C73-6449-9FA1-6FDCB18AD969}" vid="{6C090805-9714-004B-9E5A-63BD1C66DC7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Thème Office</Template>
  <TotalTime>9220</TotalTime>
  <Words>1052</Words>
  <Application>Microsoft Office PowerPoint</Application>
  <PresentationFormat>Grand écran</PresentationFormat>
  <Paragraphs>157</Paragraphs>
  <Slides>12</Slides>
  <Notes>12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Calibri Light</vt:lpstr>
      <vt:lpstr>DINPro-Black</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AMARA Zohra</dc:creator>
  <cp:lastModifiedBy>SPRLAK Tomas</cp:lastModifiedBy>
  <cp:revision>241</cp:revision>
  <cp:lastPrinted>2019-09-24T13:57:36Z</cp:lastPrinted>
  <dcterms:created xsi:type="dcterms:W3CDTF">2019-08-31T19:19:29Z</dcterms:created>
  <dcterms:modified xsi:type="dcterms:W3CDTF">2020-09-28T19:58:04Z</dcterms:modified>
</cp:coreProperties>
</file>